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tiff" ContentType="image/tiff"/>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handoutMasterIdLst>
    <p:handoutMasterId r:id="rId57"/>
  </p:handoutMasterIdLst>
  <p:sldIdLst>
    <p:sldId id="333" r:id="rId2"/>
    <p:sldId id="271" r:id="rId3"/>
    <p:sldId id="273" r:id="rId4"/>
    <p:sldId id="275" r:id="rId5"/>
    <p:sldId id="278" r:id="rId6"/>
    <p:sldId id="277" r:id="rId7"/>
    <p:sldId id="279" r:id="rId8"/>
    <p:sldId id="282" r:id="rId9"/>
    <p:sldId id="328" r:id="rId10"/>
    <p:sldId id="280" r:id="rId11"/>
    <p:sldId id="284" r:id="rId12"/>
    <p:sldId id="286" r:id="rId13"/>
    <p:sldId id="285" r:id="rId14"/>
    <p:sldId id="283" r:id="rId15"/>
    <p:sldId id="324" r:id="rId16"/>
    <p:sldId id="326" r:id="rId17"/>
    <p:sldId id="287" r:id="rId18"/>
    <p:sldId id="288" r:id="rId19"/>
    <p:sldId id="302" r:id="rId20"/>
    <p:sldId id="290" r:id="rId21"/>
    <p:sldId id="327" r:id="rId22"/>
    <p:sldId id="292" r:id="rId23"/>
    <p:sldId id="329" r:id="rId24"/>
    <p:sldId id="330" r:id="rId25"/>
    <p:sldId id="325" r:id="rId26"/>
    <p:sldId id="291" r:id="rId27"/>
    <p:sldId id="331" r:id="rId28"/>
    <p:sldId id="294" r:id="rId29"/>
    <p:sldId id="301" r:id="rId30"/>
    <p:sldId id="289" r:id="rId31"/>
    <p:sldId id="295" r:id="rId32"/>
    <p:sldId id="297" r:id="rId33"/>
    <p:sldId id="305" r:id="rId34"/>
    <p:sldId id="316" r:id="rId35"/>
    <p:sldId id="296" r:id="rId36"/>
    <p:sldId id="303" r:id="rId37"/>
    <p:sldId id="310" r:id="rId38"/>
    <p:sldId id="309" r:id="rId39"/>
    <p:sldId id="300" r:id="rId40"/>
    <p:sldId id="307" r:id="rId41"/>
    <p:sldId id="314" r:id="rId42"/>
    <p:sldId id="299" r:id="rId43"/>
    <p:sldId id="298" r:id="rId44"/>
    <p:sldId id="315" r:id="rId45"/>
    <p:sldId id="317" r:id="rId46"/>
    <p:sldId id="312" r:id="rId47"/>
    <p:sldId id="313" r:id="rId48"/>
    <p:sldId id="318" r:id="rId49"/>
    <p:sldId id="322" r:id="rId50"/>
    <p:sldId id="319" r:id="rId51"/>
    <p:sldId id="320" r:id="rId52"/>
    <p:sldId id="321" r:id="rId53"/>
    <p:sldId id="260" r:id="rId54"/>
    <p:sldId id="332" r:id="rId55"/>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31" userDrawn="1">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8715"/>
    <a:srgbClr val="DEA802"/>
    <a:srgbClr val="069849"/>
    <a:srgbClr val="80298F"/>
    <a:srgbClr val="FFC000"/>
    <a:srgbClr val="F7BB00"/>
    <a:srgbClr val="FFEAEB"/>
    <a:srgbClr val="ECE8F5"/>
    <a:srgbClr val="005493"/>
    <a:srgbClr val="2A7E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20" autoAdjust="0"/>
    <p:restoredTop sz="81649" autoAdjust="0"/>
  </p:normalViewPr>
  <p:slideViewPr>
    <p:cSldViewPr>
      <p:cViewPr varScale="1">
        <p:scale>
          <a:sx n="80" d="100"/>
          <a:sy n="80" d="100"/>
        </p:scale>
        <p:origin x="1320" y="96"/>
      </p:cViewPr>
      <p:guideLst>
        <p:guide orient="horz" pos="531"/>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140" d="100"/>
          <a:sy n="140" d="100"/>
        </p:scale>
        <p:origin x="3216" y="20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dk1"/>
                </a:solidFill>
                <a:latin typeface="+mn-lt"/>
                <a:ea typeface="+mn-ea"/>
                <a:cs typeface="+mn-cs"/>
              </a:defRPr>
            </a:pPr>
            <a:r>
              <a:rPr lang="en-US"/>
              <a:t>stars</a:t>
            </a:r>
          </a:p>
        </c:rich>
      </c:tx>
      <c:overlay val="0"/>
      <c:spPr>
        <a:noFill/>
        <a:ln>
          <a:noFill/>
        </a:ln>
        <a:effectLst/>
      </c:spPr>
      <c:txPr>
        <a:bodyPr rot="0" spcFirstLastPara="1" vertOverflow="ellipsis" vert="horz" wrap="square" anchor="ctr" anchorCtr="1"/>
        <a:lstStyle/>
        <a:p>
          <a:pPr>
            <a:defRPr sz="2128" b="1" i="0" u="none" strike="noStrike" kern="1200" baseline="0">
              <a:solidFill>
                <a:schemeClr val="dk1"/>
              </a:solidFill>
              <a:latin typeface="+mn-lt"/>
              <a:ea typeface="+mn-ea"/>
              <a:cs typeface="+mn-cs"/>
            </a:defRPr>
          </a:pPr>
          <a:endParaRPr lang="zh-CN"/>
        </a:p>
      </c:txPr>
    </c:title>
    <c:autoTitleDeleted val="0"/>
    <c:plotArea>
      <c:layout/>
      <c:pieChart>
        <c:varyColors val="1"/>
        <c:ser>
          <c:idx val="0"/>
          <c:order val="0"/>
          <c:tx>
            <c:strRef>
              <c:f>Sheet1!$B$1</c:f>
              <c:strCache>
                <c:ptCount val="1"/>
                <c:pt idx="0">
                  <c:v>stars</c:v>
                </c:pt>
              </c:strCache>
            </c:strRef>
          </c:tx>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1-8454-E842-8A86-F233C0E3BAD7}"/>
              </c:ext>
            </c:extLst>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2-2C45-5846-82E9-D87E7CB9AA5B}"/>
              </c:ext>
            </c:extLst>
          </c:dPt>
          <c:dPt>
            <c:idx val="2"/>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5-8454-E842-8A86-F233C0E3BAD7}"/>
              </c:ext>
            </c:extLst>
          </c:dPt>
          <c:dPt>
            <c:idx val="3"/>
            <c:bubble3D val="0"/>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7-8454-E842-8A86-F233C0E3BAD7}"/>
              </c:ext>
            </c:extLst>
          </c:dPt>
          <c:dLbls>
            <c:spPr>
              <a:noFill/>
              <a:ln>
                <a:noFill/>
              </a:ln>
              <a:effectLst/>
            </c:spPr>
            <c:txPr>
              <a:bodyPr rot="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zh-CN"/>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Sheet1!$A$2:$A$5</c:f>
              <c:strCache>
                <c:ptCount val="4"/>
                <c:pt idx="0">
                  <c:v>react</c:v>
                </c:pt>
                <c:pt idx="1">
                  <c:v>vue</c:v>
                </c:pt>
                <c:pt idx="2">
                  <c:v>@angular/core</c:v>
                </c:pt>
                <c:pt idx="3">
                  <c:v>jquery</c:v>
                </c:pt>
              </c:strCache>
            </c:strRef>
          </c:cat>
          <c:val>
            <c:numRef>
              <c:f>Sheet1!$B$2:$B$5</c:f>
              <c:numCache>
                <c:formatCode>General</c:formatCode>
                <c:ptCount val="4"/>
                <c:pt idx="0">
                  <c:v>134997</c:v>
                </c:pt>
                <c:pt idx="1">
                  <c:v>146748</c:v>
                </c:pt>
                <c:pt idx="2">
                  <c:v>50574</c:v>
                </c:pt>
                <c:pt idx="3">
                  <c:v>52078</c:v>
                </c:pt>
              </c:numCache>
            </c:numRef>
          </c:val>
          <c:extLst xmlns:c16r2="http://schemas.microsoft.com/office/drawing/2015/06/chart">
            <c:ext xmlns:c16="http://schemas.microsoft.com/office/drawing/2014/chart" uri="{C3380CC4-5D6E-409C-BE32-E72D297353CC}">
              <c16:uniqueId val="{00000000-2C45-5846-82E9-D87E7CB9AA5B}"/>
            </c:ext>
          </c:extLst>
        </c:ser>
        <c:ser>
          <c:idx val="1"/>
          <c:order val="1"/>
          <c:tx>
            <c:strRef>
              <c:f>Sheet1!$C$1</c:f>
              <c:strCache>
                <c:ptCount val="1"/>
                <c:pt idx="0">
                  <c:v>forks</c:v>
                </c:pt>
              </c:strCache>
            </c:strRef>
          </c:tx>
          <c:dPt>
            <c:idx val="0"/>
            <c:bubble3D val="0"/>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9-8454-E842-8A86-F233C0E3BAD7}"/>
              </c:ext>
            </c:extLst>
          </c:dPt>
          <c:dPt>
            <c:idx val="1"/>
            <c:bubble3D val="0"/>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B-8454-E842-8A86-F233C0E3BAD7}"/>
              </c:ext>
            </c:extLst>
          </c:dPt>
          <c:dPt>
            <c:idx val="2"/>
            <c:bubble3D val="0"/>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D-8454-E842-8A86-F233C0E3BAD7}"/>
              </c:ext>
            </c:extLst>
          </c:dPt>
          <c:dPt>
            <c:idx val="3"/>
            <c:bubble3D val="0"/>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extLst xmlns:c16r2="http://schemas.microsoft.com/office/drawing/2015/06/chart">
              <c:ext xmlns:c16="http://schemas.microsoft.com/office/drawing/2014/chart" uri="{C3380CC4-5D6E-409C-BE32-E72D297353CC}">
                <c16:uniqueId val="{0000000F-8454-E842-8A86-F233C0E3BAD7}"/>
              </c:ext>
            </c:extLst>
          </c:dPt>
          <c:dLbls>
            <c:spPr>
              <a:noFill/>
              <a:ln>
                <a:noFill/>
              </a:ln>
              <a:effectLst/>
            </c:spPr>
            <c:txPr>
              <a:bodyPr rot="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zh-CN"/>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Sheet1!$A$2:$A$5</c:f>
              <c:strCache>
                <c:ptCount val="4"/>
                <c:pt idx="0">
                  <c:v>react</c:v>
                </c:pt>
                <c:pt idx="1">
                  <c:v>vue</c:v>
                </c:pt>
                <c:pt idx="2">
                  <c:v>@angular/core</c:v>
                </c:pt>
                <c:pt idx="3">
                  <c:v>jquery</c:v>
                </c:pt>
              </c:strCache>
            </c:strRef>
          </c:cat>
          <c:val>
            <c:numRef>
              <c:f>Sheet1!$C$2:$C$5</c:f>
              <c:numCache>
                <c:formatCode>General</c:formatCode>
                <c:ptCount val="4"/>
                <c:pt idx="0">
                  <c:v>25239</c:v>
                </c:pt>
                <c:pt idx="1">
                  <c:v>21494</c:v>
                </c:pt>
                <c:pt idx="2">
                  <c:v>14095</c:v>
                </c:pt>
                <c:pt idx="3">
                  <c:v>18420</c:v>
                </c:pt>
              </c:numCache>
            </c:numRef>
          </c:val>
          <c:extLst xmlns:c16r2="http://schemas.microsoft.com/office/drawing/2015/06/chart">
            <c:ext xmlns:c16="http://schemas.microsoft.com/office/drawing/2014/chart" uri="{C3380CC4-5D6E-409C-BE32-E72D297353CC}">
              <c16:uniqueId val="{00000001-2C45-5846-82E9-D87E7CB9AA5B}"/>
            </c:ext>
          </c:extLst>
        </c:ser>
        <c:dLbls>
          <c:dLblPos val="inEnd"/>
          <c:showLegendKey val="0"/>
          <c:showVal val="0"/>
          <c:showCatName val="0"/>
          <c:showSerName val="0"/>
          <c:showPercent val="1"/>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dk1"/>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w="9525" cap="flat" cmpd="sng" algn="ctr">
      <a:solidFill>
        <a:schemeClr val="bg1">
          <a:lumMod val="75000"/>
        </a:schemeClr>
      </a:solidFill>
      <a:prstDash val="solid"/>
      <a:round/>
      <a:headEnd type="none" w="med" len="med"/>
      <a:tailEnd type="none" w="med" len="med"/>
    </a:ln>
    <a:effectLst/>
  </c:spPr>
  <c:txPr>
    <a:bodyPr/>
    <a:lstStyle/>
    <a:p>
      <a:pPr>
        <a:defRPr>
          <a:solidFill>
            <a:schemeClr val="dk1"/>
          </a:solidFill>
          <a:latin typeface="+mn-lt"/>
          <a:ea typeface="+mn-ea"/>
          <a:cs typeface="+mn-cs"/>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b="0" i="0" u="none" strike="noStrike" kern="1200" baseline="0">
              <a:solidFill>
                <a:schemeClr val="dk1">
                  <a:lumMod val="65000"/>
                  <a:lumOff val="35000"/>
                </a:schemeClr>
              </a:solidFill>
              <a:effectLst/>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forks</c:v>
                </c:pt>
              </c:strCache>
            </c:strRef>
          </c:tx>
          <c:spPr>
            <a:gradFill>
              <a:gsLst>
                <a:gs pos="0">
                  <a:schemeClr val="accent1"/>
                </a:gs>
                <a:gs pos="100000">
                  <a:schemeClr val="accent1">
                    <a:lumMod val="84000"/>
                  </a:schemeClr>
                </a:gs>
              </a:gsLst>
              <a:lin ang="5400000" scaled="1"/>
            </a:gradFill>
            <a:ln>
              <a:noFill/>
            </a:ln>
            <a:effectLst>
              <a:outerShdw blurRad="76200" dir="18900000" sy="23000" kx="-1200000" algn="bl" rotWithShape="0">
                <a:prstClr val="black">
                  <a:alpha val="20000"/>
                </a:prstClr>
              </a:outerShd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zh-CN"/>
              </a:p>
            </c:txPr>
            <c:dLblPos val="in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Sheet1!$A$2:$A$5</c:f>
              <c:strCache>
                <c:ptCount val="4"/>
                <c:pt idx="0">
                  <c:v>react</c:v>
                </c:pt>
                <c:pt idx="1">
                  <c:v>vue</c:v>
                </c:pt>
                <c:pt idx="2">
                  <c:v>@angular/core</c:v>
                </c:pt>
                <c:pt idx="3">
                  <c:v>jquery</c:v>
                </c:pt>
              </c:strCache>
            </c:strRef>
          </c:cat>
          <c:val>
            <c:numRef>
              <c:f>Sheet1!$B$2:$B$5</c:f>
              <c:numCache>
                <c:formatCode>General</c:formatCode>
                <c:ptCount val="4"/>
                <c:pt idx="0">
                  <c:v>25239</c:v>
                </c:pt>
                <c:pt idx="1">
                  <c:v>21494</c:v>
                </c:pt>
                <c:pt idx="2">
                  <c:v>14095</c:v>
                </c:pt>
                <c:pt idx="3">
                  <c:v>18420</c:v>
                </c:pt>
              </c:numCache>
            </c:numRef>
          </c:val>
          <c:extLst xmlns:c16r2="http://schemas.microsoft.com/office/drawing/2015/06/chart">
            <c:ext xmlns:c16="http://schemas.microsoft.com/office/drawing/2014/chart" uri="{C3380CC4-5D6E-409C-BE32-E72D297353CC}">
              <c16:uniqueId val="{00000000-5267-6D48-B600-A78F0CDC2A38}"/>
            </c:ext>
          </c:extLst>
        </c:ser>
        <c:dLbls>
          <c:dLblPos val="inEnd"/>
          <c:showLegendKey val="0"/>
          <c:showVal val="1"/>
          <c:showCatName val="0"/>
          <c:showSerName val="0"/>
          <c:showPercent val="0"/>
          <c:showBubbleSize val="0"/>
        </c:dLbls>
        <c:gapWidth val="41"/>
        <c:axId val="161792752"/>
        <c:axId val="161787152"/>
      </c:barChart>
      <c:catAx>
        <c:axId val="16179275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dk1">
                    <a:lumMod val="65000"/>
                    <a:lumOff val="35000"/>
                  </a:schemeClr>
                </a:solidFill>
                <a:effectLst/>
                <a:latin typeface="+mn-lt"/>
                <a:ea typeface="+mn-ea"/>
                <a:cs typeface="+mn-cs"/>
              </a:defRPr>
            </a:pPr>
            <a:endParaRPr lang="zh-CN"/>
          </a:p>
        </c:txPr>
        <c:crossAx val="161787152"/>
        <c:crosses val="autoZero"/>
        <c:auto val="1"/>
        <c:lblAlgn val="ctr"/>
        <c:lblOffset val="100"/>
        <c:noMultiLvlLbl val="0"/>
      </c:catAx>
      <c:valAx>
        <c:axId val="161787152"/>
        <c:scaling>
          <c:orientation val="minMax"/>
        </c:scaling>
        <c:delete val="1"/>
        <c:axPos val="l"/>
        <c:numFmt formatCode="General" sourceLinked="1"/>
        <c:majorTickMark val="none"/>
        <c:minorTickMark val="none"/>
        <c:tickLblPos val="nextTo"/>
        <c:crossAx val="16179275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zh-CN"/>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04">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defRPr sz="1197" kern="1200">
      <a:effectLst/>
    </cs:defRPr>
  </cs:categoryAxis>
  <cs:chartArea>
    <cs:lnRef idx="0"/>
    <cs:fillRef idx="0"/>
    <cs:effectRef idx="0"/>
    <cs:fontRef idx="minor">
      <a:schemeClr val="dk1"/>
    </cs:fontRef>
    <cs: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cs:spPr>
    <cs:defRPr sz="1330" kern="1200"/>
  </cs:chartArea>
  <cs:dataLabel>
    <cs:lnRef idx="0"/>
    <cs:fillRef idx="0"/>
    <cs:effectRef idx="0"/>
    <cs:fontRef idx="minor">
      <a:schemeClr val="lt1"/>
    </cs:fontRef>
    <cs:spPr/>
    <cs:defRPr sz="1330" b="1" i="0" u="none" strike="noStrike" kern="1200" baseline="0"/>
  </cs:dataLabel>
  <cs:dataLabelCallout>
    <cs:lnRef idx="0"/>
    <cs:fillRef idx="0"/>
    <cs:effectRef idx="0"/>
    <cs:fontRef idx="minor">
      <a:schemeClr val="lt1"/>
    </cs:fontRef>
    <cs:spPr>
      <a:solidFill>
        <a:schemeClr val="dk1">
          <a:lumMod val="65000"/>
          <a:lumOff val="35000"/>
          <a:alpha val="75000"/>
        </a:schemeClr>
      </a:solidFill>
    </cs:spPr>
    <cs:defRPr sz="1330" b="1" kern="1200"/>
    <cs:bodyPr rot="0" spcFirstLastPara="1" vertOverflow="clip" horzOverflow="clip" vert="horz" wrap="square" lIns="36576" tIns="18288" rIns="36576" bIns="18288" anchor="ctr" anchorCtr="1">
      <a:spAutoFit/>
    </cs:bodyPr>
  </cs:dataLabelCallout>
  <cs:dataPoint>
    <cs:lnRef idx="0">
      <cs:styleClr val="auto"/>
    </cs:lnRef>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
  <cs:dataPoint3D>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3D>
  <cs:dataPointLine>
    <cs:lnRef idx="0">
      <cs:styleClr val="auto"/>
    </cs:lnRef>
    <cs:fillRef idx="0"/>
    <cs:effectRef idx="0"/>
    <cs:fontRef idx="minor">
      <a:schemeClr val="dk1"/>
    </cs:fontRef>
    <cs:spPr>
      <a:ln w="28575" cap="rnd">
        <a:gradFill>
          <a:gsLst>
            <a:gs pos="0">
              <a:schemeClr val="phClr"/>
            </a:gs>
            <a:gs pos="100000">
              <a:schemeClr val="phClr">
                <a:lumMod val="84000"/>
              </a:schemeClr>
            </a:gs>
          </a:gsLst>
          <a:lin ang="5400000" scaled="1"/>
        </a:gradFill>
        <a:round/>
      </a:ln>
    </cs:spPr>
  </cs:dataPointLine>
  <cs:dataPointMarker>
    <cs:lnRef idx="0"/>
    <cs:fillRef idx="0">
      <cs:styleClr val="auto"/>
    </cs:fillRef>
    <cs:effectRef idx="0"/>
    <cs:fontRef idx="minor">
      <a:schemeClr val="dk1"/>
    </cs:fontRef>
    <cs:spPr>
      <a:gradFill>
        <a:gsLst>
          <a:gs pos="0">
            <a:schemeClr val="phClr"/>
          </a:gs>
          <a:gs pos="100000">
            <a:schemeClr val="phClr">
              <a:lumMod val="84000"/>
            </a:schemeClr>
          </a:gs>
        </a:gsLst>
        <a:lin ang="5400000" scaled="1"/>
      </a:gradFill>
      <a:effectLst>
        <a:outerShdw blurRad="76200" dir="18900000" sy="23000" kx="-1200000" algn="bl" rotWithShape="0">
          <a:prstClr val="black">
            <a:alpha val="20000"/>
          </a:prstClr>
        </a:outerShdw>
      </a:effectLst>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a:solidFill>
          <a:schemeClr val="dk1">
            <a:lumMod val="15000"/>
            <a:lumOff val="85000"/>
          </a:schemeClr>
        </a:solidFill>
      </a:ln>
    </cs:spPr>
    <cs:defRPr sz="1197" kern="1200"/>
  </cs:dataTable>
  <cs:downBar>
    <cs:lnRef idx="0"/>
    <cs:fillRef idx="0"/>
    <cs:effectRef idx="0"/>
    <cs:fontRef idx="minor">
      <a:schemeClr val="dk1"/>
    </cs:fontRef>
    <cs:spPr>
      <a:solidFill>
        <a:schemeClr val="dk1">
          <a:lumMod val="35000"/>
          <a:lumOff val="65000"/>
        </a:schemeClr>
      </a:solidFill>
      <a:ln w="9525">
        <a:solidFill>
          <a:schemeClr val="dk1">
            <a:lumMod val="50000"/>
            <a:lumOff val="50000"/>
          </a:schemeClr>
        </a:solidFill>
      </a:ln>
    </cs:spPr>
  </cs:downBar>
  <cs:dropLine>
    <cs:lnRef idx="0"/>
    <cs:fillRef idx="0"/>
    <cs:effectRef idx="0"/>
    <cs:fontRef idx="minor">
      <a:schemeClr val="dk1"/>
    </cs:fontRef>
    <cs:spPr>
      <a:ln w="9525">
        <a:solidFill>
          <a:schemeClr val="dk1">
            <a:lumMod val="50000"/>
            <a:lumOff val="50000"/>
          </a:schemeClr>
        </a:solidFill>
        <a:round/>
      </a:ln>
    </cs:spPr>
  </cs:dropLine>
  <cs:errorBar>
    <cs:lnRef idx="0"/>
    <cs:fillRef idx="0"/>
    <cs:effectRef idx="0"/>
    <cs:fontRef idx="minor">
      <a:schemeClr val="dk1"/>
    </cs:fontRef>
    <cs:spPr>
      <a:ln w="9525">
        <a:solidFill>
          <a:schemeClr val="dk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a:solidFill>
          <a:schemeClr val="dk1">
            <a:lumMod val="5000"/>
            <a:lumOff val="95000"/>
          </a:schemeClr>
        </a:solidFill>
      </a:ln>
    </cs:spPr>
  </cs:gridlineMinor>
  <cs:hiLoLine>
    <cs:lnRef idx="0"/>
    <cs:fillRef idx="0"/>
    <cs:effectRef idx="0"/>
    <cs:fontRef idx="minor">
      <a:schemeClr val="dk1"/>
    </cs:fontRef>
    <cs:spPr>
      <a:ln w="9525">
        <a:solidFill>
          <a:schemeClr val="dk1">
            <a:lumMod val="50000"/>
            <a:lumOff val="50000"/>
          </a:schemeClr>
        </a:solidFill>
        <a:round/>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65000"/>
        <a:lumOff val="35000"/>
      </a:schemeClr>
    </cs:fontRef>
    <cs:defRPr kern="1200">
      <a:effectLst/>
    </cs:defRPr>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lumMod val="95000"/>
        </a:schemeClr>
      </a:solidFill>
      <a:ln w="9525">
        <a:solidFill>
          <a:schemeClr val="dk1">
            <a:lumMod val="15000"/>
            <a:lumOff val="85000"/>
          </a:schemeClr>
        </a:solidFill>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CFF65B-A7F5-4C5D-B926-BC48064A7596}" type="doc">
      <dgm:prSet loTypeId="urn:microsoft.com/office/officeart/2005/8/layout/vList2" loCatId="list" qsTypeId="urn:microsoft.com/office/officeart/2005/8/quickstyle/simple5" qsCatId="simple" csTypeId="urn:microsoft.com/office/officeart/2005/8/colors/accent1_1" csCatId="accent1" phldr="1"/>
      <dgm:spPr/>
      <dgm:t>
        <a:bodyPr/>
        <a:lstStyle/>
        <a:p>
          <a:endParaRPr lang="zh-CN" altLang="en-US"/>
        </a:p>
      </dgm:t>
    </dgm:pt>
    <dgm:pt modelId="{64F42CA2-A9A3-48AB-9FBF-47825DFB84F7}">
      <dgm:prSet phldrT="[文本]"/>
      <dgm:spPr/>
      <dgm:t>
        <a:bodyPr/>
        <a:lstStyle/>
        <a:p>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开发是基于产品需求与设计稿</a:t>
          </a:r>
        </a:p>
      </dgm:t>
    </dgm:pt>
    <dgm:pt modelId="{E7A50903-D3EE-44AE-9421-F8CAA96E6F6A}" type="parTrans" cxnId="{F8D9616E-BEEF-43BF-8455-B4B6183A2C89}">
      <dgm:prSet/>
      <dgm:spPr/>
      <dgm:t>
        <a:bodyPr/>
        <a:lstStyle/>
        <a:p>
          <a:endParaRPr lang="zh-CN" altLang="en-US">
            <a:latin typeface="微软雅黑" panose="020B0503020204020204" pitchFamily="34" charset="-122"/>
            <a:ea typeface="微软雅黑" panose="020B0503020204020204" pitchFamily="34" charset="-122"/>
          </a:endParaRPr>
        </a:p>
      </dgm:t>
    </dgm:pt>
    <dgm:pt modelId="{95C008DC-6F24-474F-B464-74320A9F025B}" type="sibTrans" cxnId="{F8D9616E-BEEF-43BF-8455-B4B6183A2C89}">
      <dgm:prSet/>
      <dgm:spPr/>
      <dgm:t>
        <a:bodyPr/>
        <a:lstStyle/>
        <a:p>
          <a:endParaRPr lang="zh-CN" altLang="en-US">
            <a:latin typeface="微软雅黑" panose="020B0503020204020204" pitchFamily="34" charset="-122"/>
            <a:ea typeface="微软雅黑" panose="020B0503020204020204" pitchFamily="34" charset="-122"/>
          </a:endParaRPr>
        </a:p>
      </dgm:t>
    </dgm:pt>
    <dgm:pt modelId="{82E3AA9A-D76D-44D1-92BF-3857C288ACA4}">
      <dgm:prSet phldrT="[文本]"/>
      <dgm:spPr/>
      <dgm:t>
        <a:bodyPr/>
        <a:lstStyle/>
        <a:p>
          <a:r>
            <a:rPr lang="zh-CN" altLang="en-US" dirty="0">
              <a:latin typeface="微软雅黑" panose="020B0503020204020204" pitchFamily="34" charset="-122"/>
              <a:ea typeface="微软雅黑" panose="020B0503020204020204" pitchFamily="34" charset="-122"/>
            </a:rPr>
            <a:t>通过</a:t>
          </a:r>
          <a:r>
            <a:rPr lang="en-US" altLang="zh-CN" dirty="0">
              <a:solidFill>
                <a:srgbClr val="FF0000"/>
              </a:solidFill>
              <a:latin typeface="微软雅黑" panose="020B0503020204020204" pitchFamily="34" charset="-122"/>
              <a:ea typeface="微软雅黑" panose="020B0503020204020204" pitchFamily="34" charset="-122"/>
            </a:rPr>
            <a:t>Web</a:t>
          </a:r>
          <a:r>
            <a:rPr lang="zh-CN" altLang="en-US" dirty="0">
              <a:solidFill>
                <a:srgbClr val="FF0000"/>
              </a:solidFill>
              <a:latin typeface="微软雅黑" panose="020B0503020204020204" pitchFamily="34" charset="-122"/>
              <a:ea typeface="微软雅黑" panose="020B0503020204020204" pitchFamily="34" charset="-122"/>
            </a:rPr>
            <a:t>技术</a:t>
          </a:r>
          <a:r>
            <a:rPr lang="zh-CN" altLang="en-US" dirty="0">
              <a:latin typeface="微软雅黑" panose="020B0503020204020204" pitchFamily="34" charset="-122"/>
              <a:ea typeface="微软雅黑" panose="020B0503020204020204" pitchFamily="34" charset="-122"/>
            </a:rPr>
            <a:t>对来自客户端的请求进行</a:t>
          </a:r>
          <a:r>
            <a:rPr lang="zh-CN" altLang="en-US" dirty="0">
              <a:solidFill>
                <a:srgbClr val="FF0000"/>
              </a:solidFill>
              <a:latin typeface="微软雅黑" panose="020B0503020204020204" pitchFamily="34" charset="-122"/>
              <a:ea typeface="微软雅黑" panose="020B0503020204020204" pitchFamily="34" charset="-122"/>
            </a:rPr>
            <a:t>业务逻辑</a:t>
          </a:r>
          <a:r>
            <a:rPr lang="zh-CN" altLang="en-US" dirty="0">
              <a:latin typeface="微软雅黑" panose="020B0503020204020204" pitchFamily="34" charset="-122"/>
              <a:ea typeface="微软雅黑" panose="020B0503020204020204" pitchFamily="34" charset="-122"/>
            </a:rPr>
            <a:t>处理</a:t>
          </a:r>
        </a:p>
      </dgm:t>
    </dgm:pt>
    <dgm:pt modelId="{924705DF-F9E8-4EED-9A04-4871023307DE}" type="parTrans" cxnId="{606B98ED-1527-4172-AEA1-2597B2C31845}">
      <dgm:prSet/>
      <dgm:spPr/>
      <dgm:t>
        <a:bodyPr/>
        <a:lstStyle/>
        <a:p>
          <a:endParaRPr lang="zh-CN" altLang="en-US">
            <a:latin typeface="微软雅黑" panose="020B0503020204020204" pitchFamily="34" charset="-122"/>
            <a:ea typeface="微软雅黑" panose="020B0503020204020204" pitchFamily="34" charset="-122"/>
          </a:endParaRPr>
        </a:p>
      </dgm:t>
    </dgm:pt>
    <dgm:pt modelId="{FF1BFCC8-D243-412C-88E4-194A07261432}" type="sibTrans" cxnId="{606B98ED-1527-4172-AEA1-2597B2C31845}">
      <dgm:prSet/>
      <dgm:spPr/>
      <dgm:t>
        <a:bodyPr/>
        <a:lstStyle/>
        <a:p>
          <a:endParaRPr lang="zh-CN" altLang="en-US">
            <a:latin typeface="微软雅黑" panose="020B0503020204020204" pitchFamily="34" charset="-122"/>
            <a:ea typeface="微软雅黑" panose="020B0503020204020204" pitchFamily="34" charset="-122"/>
          </a:endParaRPr>
        </a:p>
      </dgm:t>
    </dgm:pt>
    <dgm:pt modelId="{D876B881-9065-4061-8AD8-4276023B1DB3}">
      <dgm:prSet phldrT="[文本]"/>
      <dgm:spPr/>
      <dgm:t>
        <a:bodyPr/>
        <a:lstStyle/>
        <a:p>
          <a:r>
            <a:rPr lang="zh-CN" altLang="en-US" dirty="0">
              <a:latin typeface="微软雅黑" panose="020B0503020204020204" pitchFamily="34" charset="-122"/>
              <a:ea typeface="微软雅黑" panose="020B0503020204020204" pitchFamily="34" charset="-122"/>
            </a:rPr>
            <a:t>并实现</a:t>
          </a:r>
          <a:r>
            <a:rPr lang="zh-CN" altLang="en-US" dirty="0">
              <a:solidFill>
                <a:srgbClr val="FF0000"/>
              </a:solidFill>
              <a:latin typeface="微软雅黑" panose="020B0503020204020204" pitchFamily="34" charset="-122"/>
              <a:ea typeface="微软雅黑" panose="020B0503020204020204" pitchFamily="34" charset="-122"/>
            </a:rPr>
            <a:t>界面交互</a:t>
          </a:r>
          <a:r>
            <a:rPr lang="zh-CN" altLang="en-US" dirty="0">
              <a:latin typeface="微软雅黑" panose="020B0503020204020204" pitchFamily="34" charset="-122"/>
              <a:ea typeface="微软雅黑" panose="020B0503020204020204" pitchFamily="34" charset="-122"/>
            </a:rPr>
            <a:t>功能的整个</a:t>
          </a:r>
          <a:r>
            <a:rPr lang="zh-CN" altLang="en-US" dirty="0">
              <a:solidFill>
                <a:srgbClr val="FF0000"/>
              </a:solidFill>
              <a:latin typeface="微软雅黑" panose="020B0503020204020204" pitchFamily="34" charset="-122"/>
              <a:ea typeface="微软雅黑" panose="020B0503020204020204" pitchFamily="34" charset="-122"/>
            </a:rPr>
            <a:t>过程</a:t>
          </a:r>
        </a:p>
      </dgm:t>
    </dgm:pt>
    <dgm:pt modelId="{1BD1E9DA-2D6F-44C6-8044-80E7CF22FC57}" type="parTrans" cxnId="{EC3AE698-3E84-4A73-A905-96F1D27D02A7}">
      <dgm:prSet/>
      <dgm:spPr/>
      <dgm:t>
        <a:bodyPr/>
        <a:lstStyle/>
        <a:p>
          <a:endParaRPr lang="zh-CN" altLang="en-US">
            <a:latin typeface="微软雅黑" panose="020B0503020204020204" pitchFamily="34" charset="-122"/>
            <a:ea typeface="微软雅黑" panose="020B0503020204020204" pitchFamily="34" charset="-122"/>
          </a:endParaRPr>
        </a:p>
      </dgm:t>
    </dgm:pt>
    <dgm:pt modelId="{9AD591CD-86A4-428C-BCD9-ED223250C743}" type="sibTrans" cxnId="{EC3AE698-3E84-4A73-A905-96F1D27D02A7}">
      <dgm:prSet/>
      <dgm:spPr/>
      <dgm:t>
        <a:bodyPr/>
        <a:lstStyle/>
        <a:p>
          <a:endParaRPr lang="zh-CN" altLang="en-US">
            <a:latin typeface="微软雅黑" panose="020B0503020204020204" pitchFamily="34" charset="-122"/>
            <a:ea typeface="微软雅黑" panose="020B0503020204020204" pitchFamily="34" charset="-122"/>
          </a:endParaRPr>
        </a:p>
      </dgm:t>
    </dgm:pt>
    <dgm:pt modelId="{2A32ECD3-14C5-4061-BD33-5DBE882694EC}" type="pres">
      <dgm:prSet presAssocID="{2BCFF65B-A7F5-4C5D-B926-BC48064A7596}" presName="linear" presStyleCnt="0">
        <dgm:presLayoutVars>
          <dgm:animLvl val="lvl"/>
          <dgm:resizeHandles val="exact"/>
        </dgm:presLayoutVars>
      </dgm:prSet>
      <dgm:spPr/>
      <dgm:t>
        <a:bodyPr/>
        <a:lstStyle/>
        <a:p>
          <a:endParaRPr lang="zh-CN" altLang="en-US"/>
        </a:p>
      </dgm:t>
    </dgm:pt>
    <dgm:pt modelId="{042E2238-4C4D-472B-9986-98B054CF4ED7}" type="pres">
      <dgm:prSet presAssocID="{64F42CA2-A9A3-48AB-9FBF-47825DFB84F7}" presName="parentText" presStyleLbl="node1" presStyleIdx="0" presStyleCnt="3" custScaleY="66906" custLinFactY="-9011" custLinFactNeighborX="-130" custLinFactNeighborY="-100000">
        <dgm:presLayoutVars>
          <dgm:chMax val="0"/>
          <dgm:bulletEnabled val="1"/>
        </dgm:presLayoutVars>
      </dgm:prSet>
      <dgm:spPr/>
      <dgm:t>
        <a:bodyPr/>
        <a:lstStyle/>
        <a:p>
          <a:endParaRPr lang="zh-CN" altLang="en-US"/>
        </a:p>
      </dgm:t>
    </dgm:pt>
    <dgm:pt modelId="{104D96E3-86EF-467A-9263-755FD5910CB1}" type="pres">
      <dgm:prSet presAssocID="{95C008DC-6F24-474F-B464-74320A9F025B}" presName="spacer" presStyleCnt="0"/>
      <dgm:spPr/>
    </dgm:pt>
    <dgm:pt modelId="{4C86591C-7B75-4123-9548-9F6FDC3E50BF}" type="pres">
      <dgm:prSet presAssocID="{82E3AA9A-D76D-44D1-92BF-3857C288ACA4}" presName="parentText" presStyleLbl="node1" presStyleIdx="1" presStyleCnt="3" custScaleY="60655">
        <dgm:presLayoutVars>
          <dgm:chMax val="0"/>
          <dgm:bulletEnabled val="1"/>
        </dgm:presLayoutVars>
      </dgm:prSet>
      <dgm:spPr/>
      <dgm:t>
        <a:bodyPr/>
        <a:lstStyle/>
        <a:p>
          <a:endParaRPr lang="zh-CN" altLang="en-US"/>
        </a:p>
      </dgm:t>
    </dgm:pt>
    <dgm:pt modelId="{903E95A8-B051-482A-9649-729DA82BD071}" type="pres">
      <dgm:prSet presAssocID="{FF1BFCC8-D243-412C-88E4-194A07261432}" presName="spacer" presStyleCnt="0"/>
      <dgm:spPr/>
    </dgm:pt>
    <dgm:pt modelId="{7F82CC16-410A-4C72-9CA7-41ECB4493E05}" type="pres">
      <dgm:prSet presAssocID="{D876B881-9065-4061-8AD8-4276023B1DB3}" presName="parentText" presStyleLbl="node1" presStyleIdx="2" presStyleCnt="3" custScaleY="68892" custLinFactY="10942" custLinFactNeighborX="-698" custLinFactNeighborY="100000">
        <dgm:presLayoutVars>
          <dgm:chMax val="0"/>
          <dgm:bulletEnabled val="1"/>
        </dgm:presLayoutVars>
      </dgm:prSet>
      <dgm:spPr/>
      <dgm:t>
        <a:bodyPr/>
        <a:lstStyle/>
        <a:p>
          <a:endParaRPr lang="zh-CN" altLang="en-US"/>
        </a:p>
      </dgm:t>
    </dgm:pt>
  </dgm:ptLst>
  <dgm:cxnLst>
    <dgm:cxn modelId="{F8D9616E-BEEF-43BF-8455-B4B6183A2C89}" srcId="{2BCFF65B-A7F5-4C5D-B926-BC48064A7596}" destId="{64F42CA2-A9A3-48AB-9FBF-47825DFB84F7}" srcOrd="0" destOrd="0" parTransId="{E7A50903-D3EE-44AE-9421-F8CAA96E6F6A}" sibTransId="{95C008DC-6F24-474F-B464-74320A9F025B}"/>
    <dgm:cxn modelId="{3260B1F5-4973-4516-B3F8-29F68D5FD042}" type="presOf" srcId="{D876B881-9065-4061-8AD8-4276023B1DB3}" destId="{7F82CC16-410A-4C72-9CA7-41ECB4493E05}" srcOrd="0" destOrd="0" presId="urn:microsoft.com/office/officeart/2005/8/layout/vList2"/>
    <dgm:cxn modelId="{EC3AE698-3E84-4A73-A905-96F1D27D02A7}" srcId="{2BCFF65B-A7F5-4C5D-B926-BC48064A7596}" destId="{D876B881-9065-4061-8AD8-4276023B1DB3}" srcOrd="2" destOrd="0" parTransId="{1BD1E9DA-2D6F-44C6-8044-80E7CF22FC57}" sibTransId="{9AD591CD-86A4-428C-BCD9-ED223250C743}"/>
    <dgm:cxn modelId="{81537F6D-B2CC-4061-B07D-A0FB839E890F}" type="presOf" srcId="{64F42CA2-A9A3-48AB-9FBF-47825DFB84F7}" destId="{042E2238-4C4D-472B-9986-98B054CF4ED7}" srcOrd="0" destOrd="0" presId="urn:microsoft.com/office/officeart/2005/8/layout/vList2"/>
    <dgm:cxn modelId="{606B98ED-1527-4172-AEA1-2597B2C31845}" srcId="{2BCFF65B-A7F5-4C5D-B926-BC48064A7596}" destId="{82E3AA9A-D76D-44D1-92BF-3857C288ACA4}" srcOrd="1" destOrd="0" parTransId="{924705DF-F9E8-4EED-9A04-4871023307DE}" sibTransId="{FF1BFCC8-D243-412C-88E4-194A07261432}"/>
    <dgm:cxn modelId="{32B4F4CE-1CC6-4C17-9D70-084E86D10E09}" type="presOf" srcId="{82E3AA9A-D76D-44D1-92BF-3857C288ACA4}" destId="{4C86591C-7B75-4123-9548-9F6FDC3E50BF}" srcOrd="0" destOrd="0" presId="urn:microsoft.com/office/officeart/2005/8/layout/vList2"/>
    <dgm:cxn modelId="{CEA39208-5CDB-4533-97CF-E75CE7547B37}" type="presOf" srcId="{2BCFF65B-A7F5-4C5D-B926-BC48064A7596}" destId="{2A32ECD3-14C5-4061-BD33-5DBE882694EC}" srcOrd="0" destOrd="0" presId="urn:microsoft.com/office/officeart/2005/8/layout/vList2"/>
    <dgm:cxn modelId="{87E01117-E99C-47D8-8697-481FEACC8489}" type="presParOf" srcId="{2A32ECD3-14C5-4061-BD33-5DBE882694EC}" destId="{042E2238-4C4D-472B-9986-98B054CF4ED7}" srcOrd="0" destOrd="0" presId="urn:microsoft.com/office/officeart/2005/8/layout/vList2"/>
    <dgm:cxn modelId="{5DE716F1-3030-410F-BEA3-69AAEEE12942}" type="presParOf" srcId="{2A32ECD3-14C5-4061-BD33-5DBE882694EC}" destId="{104D96E3-86EF-467A-9263-755FD5910CB1}" srcOrd="1" destOrd="0" presId="urn:microsoft.com/office/officeart/2005/8/layout/vList2"/>
    <dgm:cxn modelId="{54229DBE-B63F-43A8-9741-05C56A4C23D9}" type="presParOf" srcId="{2A32ECD3-14C5-4061-BD33-5DBE882694EC}" destId="{4C86591C-7B75-4123-9548-9F6FDC3E50BF}" srcOrd="2" destOrd="0" presId="urn:microsoft.com/office/officeart/2005/8/layout/vList2"/>
    <dgm:cxn modelId="{BEBF3993-A653-45BF-945C-75AC96C2CB50}" type="presParOf" srcId="{2A32ECD3-14C5-4061-BD33-5DBE882694EC}" destId="{903E95A8-B051-482A-9649-729DA82BD071}" srcOrd="3" destOrd="0" presId="urn:microsoft.com/office/officeart/2005/8/layout/vList2"/>
    <dgm:cxn modelId="{3E511553-E738-4906-9801-082A02A854E8}" type="presParOf" srcId="{2A32ECD3-14C5-4061-BD33-5DBE882694EC}" destId="{7F82CC16-410A-4C72-9CA7-41ECB4493E05}" srcOrd="4" destOrd="0" presId="urn:microsoft.com/office/officeart/2005/8/layout/vList2"/>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60F8592F-E954-4345-A2C1-AFD5B152DFC7}" type="doc">
      <dgm:prSet loTypeId="urn:microsoft.com/office/officeart/2005/8/layout/hProcess9" loCatId="process" qsTypeId="urn:microsoft.com/office/officeart/2005/8/quickstyle/simple5" qsCatId="simple" csTypeId="urn:microsoft.com/office/officeart/2005/8/colors/colorful3" csCatId="colorful" phldr="1"/>
      <dgm:spPr/>
    </dgm:pt>
    <dgm:pt modelId="{B5BBF45C-1428-496B-959B-F4F757199C7C}">
      <dgm:prSet phldrT="[文本]"/>
      <dgm:spPr/>
      <dgm:t>
        <a:bodyPr/>
        <a:lstStyle/>
        <a:p>
          <a:r>
            <a:rPr lang="zh-CN" altLang="en-US" dirty="0">
              <a:latin typeface="微软雅黑" panose="020B0503020204020204" pitchFamily="34" charset="-122"/>
              <a:ea typeface="微软雅黑" panose="020B0503020204020204" pitchFamily="34" charset="-122"/>
            </a:rPr>
            <a:t>平台</a:t>
          </a:r>
        </a:p>
      </dgm:t>
    </dgm:pt>
    <dgm:pt modelId="{067AE29B-4DBC-47E0-8F65-03442631C6DD}" type="parTrans" cxnId="{08B48242-3258-4BC8-A2AD-09F3FA7DE677}">
      <dgm:prSet/>
      <dgm:spPr/>
      <dgm:t>
        <a:bodyPr/>
        <a:lstStyle/>
        <a:p>
          <a:endParaRPr lang="zh-CN" altLang="en-US">
            <a:latin typeface="微软雅黑" panose="020B0503020204020204" pitchFamily="34" charset="-122"/>
            <a:ea typeface="微软雅黑" panose="020B0503020204020204" pitchFamily="34" charset="-122"/>
          </a:endParaRPr>
        </a:p>
      </dgm:t>
    </dgm:pt>
    <dgm:pt modelId="{1E200D2E-94B2-4826-8115-140FC30EC6F9}" type="sibTrans" cxnId="{08B48242-3258-4BC8-A2AD-09F3FA7DE677}">
      <dgm:prSet/>
      <dgm:spPr/>
      <dgm:t>
        <a:bodyPr/>
        <a:lstStyle/>
        <a:p>
          <a:endParaRPr lang="zh-CN" altLang="en-US">
            <a:latin typeface="微软雅黑" panose="020B0503020204020204" pitchFamily="34" charset="-122"/>
            <a:ea typeface="微软雅黑" panose="020B0503020204020204" pitchFamily="34" charset="-122"/>
          </a:endParaRPr>
        </a:p>
      </dgm:t>
    </dgm:pt>
    <dgm:pt modelId="{E26755A1-2417-48C2-9E29-2BF95593F925}">
      <dgm:prSet phldrT="[文本]"/>
      <dgm:spPr/>
      <dgm:t>
        <a:bodyPr/>
        <a:lstStyle/>
        <a:p>
          <a:r>
            <a:rPr lang="en-US" altLang="zh-CN" dirty="0" err="1">
              <a:latin typeface="微软雅黑" panose="020B0503020204020204" pitchFamily="34" charset="-122"/>
              <a:ea typeface="微软雅黑" panose="020B0503020204020204" pitchFamily="34" charset="-122"/>
            </a:rPr>
            <a:t>WebOS</a:t>
          </a:r>
          <a:endParaRPr lang="zh-CN" altLang="en-US" dirty="0">
            <a:latin typeface="微软雅黑" panose="020B0503020204020204" pitchFamily="34" charset="-122"/>
            <a:ea typeface="微软雅黑" panose="020B0503020204020204" pitchFamily="34" charset="-122"/>
          </a:endParaRPr>
        </a:p>
      </dgm:t>
    </dgm:pt>
    <dgm:pt modelId="{415492B0-13E5-40BA-8AA7-A1146BD036C5}" type="sibTrans" cxnId="{07858853-E025-4BD1-9CD4-7FB27498F6BE}">
      <dgm:prSet/>
      <dgm:spPr/>
      <dgm:t>
        <a:bodyPr/>
        <a:lstStyle/>
        <a:p>
          <a:endParaRPr lang="zh-CN" altLang="en-US">
            <a:latin typeface="微软雅黑" panose="020B0503020204020204" pitchFamily="34" charset="-122"/>
            <a:ea typeface="微软雅黑" panose="020B0503020204020204" pitchFamily="34" charset="-122"/>
          </a:endParaRPr>
        </a:p>
      </dgm:t>
    </dgm:pt>
    <dgm:pt modelId="{276504FB-7F65-4A5B-8BEF-8A5AE7B7DFCF}" type="parTrans" cxnId="{07858853-E025-4BD1-9CD4-7FB27498F6BE}">
      <dgm:prSet/>
      <dgm:spPr/>
      <dgm:t>
        <a:bodyPr/>
        <a:lstStyle/>
        <a:p>
          <a:endParaRPr lang="zh-CN" altLang="en-US">
            <a:latin typeface="微软雅黑" panose="020B0503020204020204" pitchFamily="34" charset="-122"/>
            <a:ea typeface="微软雅黑" panose="020B0503020204020204" pitchFamily="34" charset="-122"/>
          </a:endParaRPr>
        </a:p>
      </dgm:t>
    </dgm:pt>
    <dgm:pt modelId="{E01CD87B-D261-9B4A-8C9F-61A017B60589}">
      <dgm:prSet phldrT="[文本]"/>
      <dgm:spPr/>
      <dgm:t>
        <a:bodyPr/>
        <a:lstStyle/>
        <a:p>
          <a:r>
            <a:rPr lang="zh-CN" altLang="en-US" dirty="0">
              <a:latin typeface="微软雅黑" panose="020B0503020204020204" pitchFamily="34" charset="-122"/>
              <a:ea typeface="微软雅黑" panose="020B0503020204020204" pitchFamily="34" charset="-122"/>
            </a:rPr>
            <a:t>窗口</a:t>
          </a:r>
        </a:p>
      </dgm:t>
    </dgm:pt>
    <dgm:pt modelId="{B58C229E-BC27-E942-B1F0-F960B80E0881}" type="sibTrans" cxnId="{D88B5B60-A2D5-A640-8990-3CD908D10AE0}">
      <dgm:prSet/>
      <dgm:spPr/>
      <dgm:t>
        <a:bodyPr/>
        <a:lstStyle/>
        <a:p>
          <a:endParaRPr lang="en-US"/>
        </a:p>
      </dgm:t>
    </dgm:pt>
    <dgm:pt modelId="{B721A293-C373-5D47-BFD2-26CC883FB2E1}" type="parTrans" cxnId="{D88B5B60-A2D5-A640-8990-3CD908D10AE0}">
      <dgm:prSet/>
      <dgm:spPr/>
      <dgm:t>
        <a:bodyPr/>
        <a:lstStyle/>
        <a:p>
          <a:endParaRPr lang="en-US"/>
        </a:p>
      </dgm:t>
    </dgm:pt>
    <dgm:pt modelId="{B9930E74-1294-0440-8F53-8C95699095D6}">
      <dgm:prSet phldrT="[文本]"/>
      <dgm:spPr/>
      <dgm:t>
        <a:bodyPr/>
        <a:lstStyle/>
        <a:p>
          <a:r>
            <a:rPr lang="zh-CN" altLang="en-US" dirty="0">
              <a:latin typeface="微软雅黑" panose="020B0503020204020204" pitchFamily="34" charset="-122"/>
              <a:ea typeface="微软雅黑" panose="020B0503020204020204" pitchFamily="34" charset="-122"/>
            </a:rPr>
            <a:t>工具</a:t>
          </a:r>
        </a:p>
      </dgm:t>
    </dgm:pt>
    <dgm:pt modelId="{939F3C38-FFCD-F642-BAA5-24FB0CCD0AE1}" type="parTrans" cxnId="{1CA5A9B7-67C5-B14D-B40B-5098D3BA3147}">
      <dgm:prSet/>
      <dgm:spPr/>
      <dgm:t>
        <a:bodyPr/>
        <a:lstStyle/>
        <a:p>
          <a:endParaRPr lang="en-US"/>
        </a:p>
      </dgm:t>
    </dgm:pt>
    <dgm:pt modelId="{6BE098A0-AAF4-3440-B6B8-984D70C4D7CF}" type="sibTrans" cxnId="{1CA5A9B7-67C5-B14D-B40B-5098D3BA3147}">
      <dgm:prSet/>
      <dgm:spPr/>
      <dgm:t>
        <a:bodyPr/>
        <a:lstStyle/>
        <a:p>
          <a:endParaRPr lang="en-US"/>
        </a:p>
      </dgm:t>
    </dgm:pt>
    <dgm:pt modelId="{EFED3E70-8442-4A4E-98BF-BF72AEF4E822}" type="pres">
      <dgm:prSet presAssocID="{60F8592F-E954-4345-A2C1-AFD5B152DFC7}" presName="CompostProcess" presStyleCnt="0">
        <dgm:presLayoutVars>
          <dgm:dir/>
          <dgm:resizeHandles val="exact"/>
        </dgm:presLayoutVars>
      </dgm:prSet>
      <dgm:spPr/>
    </dgm:pt>
    <dgm:pt modelId="{4532E8FE-DF3D-4F44-A361-9FD23D4A805E}" type="pres">
      <dgm:prSet presAssocID="{60F8592F-E954-4345-A2C1-AFD5B152DFC7}" presName="arrow" presStyleLbl="bgShp" presStyleIdx="0" presStyleCnt="1"/>
      <dgm:spPr/>
    </dgm:pt>
    <dgm:pt modelId="{4FCD8A34-1EFE-409E-A400-3CAEBD33C5AE}" type="pres">
      <dgm:prSet presAssocID="{60F8592F-E954-4345-A2C1-AFD5B152DFC7}" presName="linearProcess" presStyleCnt="0"/>
      <dgm:spPr/>
    </dgm:pt>
    <dgm:pt modelId="{5E5CF31D-4386-A942-9ED2-78AC29B38DFB}" type="pres">
      <dgm:prSet presAssocID="{E01CD87B-D261-9B4A-8C9F-61A017B60589}" presName="textNode" presStyleLbl="node1" presStyleIdx="0" presStyleCnt="4">
        <dgm:presLayoutVars>
          <dgm:bulletEnabled val="1"/>
        </dgm:presLayoutVars>
      </dgm:prSet>
      <dgm:spPr/>
      <dgm:t>
        <a:bodyPr/>
        <a:lstStyle/>
        <a:p>
          <a:endParaRPr lang="zh-CN" altLang="en-US"/>
        </a:p>
      </dgm:t>
    </dgm:pt>
    <dgm:pt modelId="{56881A2E-0163-4445-9211-5AA316E2E84E}" type="pres">
      <dgm:prSet presAssocID="{B58C229E-BC27-E942-B1F0-F960B80E0881}" presName="sibTrans" presStyleCnt="0"/>
      <dgm:spPr/>
    </dgm:pt>
    <dgm:pt modelId="{6714377A-1DE6-994D-91D7-EDF6A467024E}" type="pres">
      <dgm:prSet presAssocID="{B9930E74-1294-0440-8F53-8C95699095D6}" presName="textNode" presStyleLbl="node1" presStyleIdx="1" presStyleCnt="4">
        <dgm:presLayoutVars>
          <dgm:bulletEnabled val="1"/>
        </dgm:presLayoutVars>
      </dgm:prSet>
      <dgm:spPr/>
      <dgm:t>
        <a:bodyPr/>
        <a:lstStyle/>
        <a:p>
          <a:endParaRPr lang="zh-CN" altLang="en-US"/>
        </a:p>
      </dgm:t>
    </dgm:pt>
    <dgm:pt modelId="{041FFFA9-9F23-3C43-B02E-9B193D5EEC3A}" type="pres">
      <dgm:prSet presAssocID="{6BE098A0-AAF4-3440-B6B8-984D70C4D7CF}" presName="sibTrans" presStyleCnt="0"/>
      <dgm:spPr/>
    </dgm:pt>
    <dgm:pt modelId="{CB22A314-C9B3-491B-A1F4-AC785F4B2D9B}" type="pres">
      <dgm:prSet presAssocID="{B5BBF45C-1428-496B-959B-F4F757199C7C}" presName="textNode" presStyleLbl="node1" presStyleIdx="2" presStyleCnt="4">
        <dgm:presLayoutVars>
          <dgm:bulletEnabled val="1"/>
        </dgm:presLayoutVars>
      </dgm:prSet>
      <dgm:spPr/>
      <dgm:t>
        <a:bodyPr/>
        <a:lstStyle/>
        <a:p>
          <a:endParaRPr lang="zh-CN" altLang="en-US"/>
        </a:p>
      </dgm:t>
    </dgm:pt>
    <dgm:pt modelId="{2BC19008-19D6-4E74-AD2E-52776EE848A7}" type="pres">
      <dgm:prSet presAssocID="{1E200D2E-94B2-4826-8115-140FC30EC6F9}" presName="sibTrans" presStyleCnt="0"/>
      <dgm:spPr/>
    </dgm:pt>
    <dgm:pt modelId="{26ABF6B4-6B85-43B8-BBC5-86D061D762A0}" type="pres">
      <dgm:prSet presAssocID="{E26755A1-2417-48C2-9E29-2BF95593F925}" presName="textNode" presStyleLbl="node1" presStyleIdx="3" presStyleCnt="4">
        <dgm:presLayoutVars>
          <dgm:bulletEnabled val="1"/>
        </dgm:presLayoutVars>
      </dgm:prSet>
      <dgm:spPr/>
      <dgm:t>
        <a:bodyPr/>
        <a:lstStyle/>
        <a:p>
          <a:endParaRPr lang="zh-CN" altLang="en-US"/>
        </a:p>
      </dgm:t>
    </dgm:pt>
  </dgm:ptLst>
  <dgm:cxnLst>
    <dgm:cxn modelId="{CA8FDF9F-167B-C247-9E78-219C5F0CBC6D}" type="presOf" srcId="{E01CD87B-D261-9B4A-8C9F-61A017B60589}" destId="{5E5CF31D-4386-A942-9ED2-78AC29B38DFB}" srcOrd="0" destOrd="0" presId="urn:microsoft.com/office/officeart/2005/8/layout/hProcess9"/>
    <dgm:cxn modelId="{E1EA1D4D-3077-4859-8D52-E75E1AB28B0A}" type="presOf" srcId="{E26755A1-2417-48C2-9E29-2BF95593F925}" destId="{26ABF6B4-6B85-43B8-BBC5-86D061D762A0}" srcOrd="0" destOrd="0" presId="urn:microsoft.com/office/officeart/2005/8/layout/hProcess9"/>
    <dgm:cxn modelId="{1CA5A9B7-67C5-B14D-B40B-5098D3BA3147}" srcId="{60F8592F-E954-4345-A2C1-AFD5B152DFC7}" destId="{B9930E74-1294-0440-8F53-8C95699095D6}" srcOrd="1" destOrd="0" parTransId="{939F3C38-FFCD-F642-BAA5-24FB0CCD0AE1}" sibTransId="{6BE098A0-AAF4-3440-B6B8-984D70C4D7CF}"/>
    <dgm:cxn modelId="{7ABD345F-B794-4AB0-B453-48DA4FF487D4}" type="presOf" srcId="{60F8592F-E954-4345-A2C1-AFD5B152DFC7}" destId="{EFED3E70-8442-4A4E-98BF-BF72AEF4E822}" srcOrd="0" destOrd="0" presId="urn:microsoft.com/office/officeart/2005/8/layout/hProcess9"/>
    <dgm:cxn modelId="{07858853-E025-4BD1-9CD4-7FB27498F6BE}" srcId="{60F8592F-E954-4345-A2C1-AFD5B152DFC7}" destId="{E26755A1-2417-48C2-9E29-2BF95593F925}" srcOrd="3" destOrd="0" parTransId="{276504FB-7F65-4A5B-8BEF-8A5AE7B7DFCF}" sibTransId="{415492B0-13E5-40BA-8AA7-A1146BD036C5}"/>
    <dgm:cxn modelId="{D88B5B60-A2D5-A640-8990-3CD908D10AE0}" srcId="{60F8592F-E954-4345-A2C1-AFD5B152DFC7}" destId="{E01CD87B-D261-9B4A-8C9F-61A017B60589}" srcOrd="0" destOrd="0" parTransId="{B721A293-C373-5D47-BFD2-26CC883FB2E1}" sibTransId="{B58C229E-BC27-E942-B1F0-F960B80E0881}"/>
    <dgm:cxn modelId="{08B48242-3258-4BC8-A2AD-09F3FA7DE677}" srcId="{60F8592F-E954-4345-A2C1-AFD5B152DFC7}" destId="{B5BBF45C-1428-496B-959B-F4F757199C7C}" srcOrd="2" destOrd="0" parTransId="{067AE29B-4DBC-47E0-8F65-03442631C6DD}" sibTransId="{1E200D2E-94B2-4826-8115-140FC30EC6F9}"/>
    <dgm:cxn modelId="{E45CC045-22F5-8C4A-A1DE-C9BCE859E750}" type="presOf" srcId="{B9930E74-1294-0440-8F53-8C95699095D6}" destId="{6714377A-1DE6-994D-91D7-EDF6A467024E}" srcOrd="0" destOrd="0" presId="urn:microsoft.com/office/officeart/2005/8/layout/hProcess9"/>
    <dgm:cxn modelId="{2ED27919-D6C7-49A5-B32D-83FC1D2C91A9}" type="presOf" srcId="{B5BBF45C-1428-496B-959B-F4F757199C7C}" destId="{CB22A314-C9B3-491B-A1F4-AC785F4B2D9B}" srcOrd="0" destOrd="0" presId="urn:microsoft.com/office/officeart/2005/8/layout/hProcess9"/>
    <dgm:cxn modelId="{7BCFF23D-4E1B-4FCE-9791-8FF03D56E9CE}" type="presParOf" srcId="{EFED3E70-8442-4A4E-98BF-BF72AEF4E822}" destId="{4532E8FE-DF3D-4F44-A361-9FD23D4A805E}" srcOrd="0" destOrd="0" presId="urn:microsoft.com/office/officeart/2005/8/layout/hProcess9"/>
    <dgm:cxn modelId="{2C2D042C-A8EF-4CDF-B5B0-077FBAFB42EE}" type="presParOf" srcId="{EFED3E70-8442-4A4E-98BF-BF72AEF4E822}" destId="{4FCD8A34-1EFE-409E-A400-3CAEBD33C5AE}" srcOrd="1" destOrd="0" presId="urn:microsoft.com/office/officeart/2005/8/layout/hProcess9"/>
    <dgm:cxn modelId="{A081D514-57DE-FE49-8872-90F4225A17FA}" type="presParOf" srcId="{4FCD8A34-1EFE-409E-A400-3CAEBD33C5AE}" destId="{5E5CF31D-4386-A942-9ED2-78AC29B38DFB}" srcOrd="0" destOrd="0" presId="urn:microsoft.com/office/officeart/2005/8/layout/hProcess9"/>
    <dgm:cxn modelId="{E64A3FE8-588C-324D-ABB1-BAF6A2DB807B}" type="presParOf" srcId="{4FCD8A34-1EFE-409E-A400-3CAEBD33C5AE}" destId="{56881A2E-0163-4445-9211-5AA316E2E84E}" srcOrd="1" destOrd="0" presId="urn:microsoft.com/office/officeart/2005/8/layout/hProcess9"/>
    <dgm:cxn modelId="{B29297B8-1E24-8744-B913-6CEE0E099ADF}" type="presParOf" srcId="{4FCD8A34-1EFE-409E-A400-3CAEBD33C5AE}" destId="{6714377A-1DE6-994D-91D7-EDF6A467024E}" srcOrd="2" destOrd="0" presId="urn:microsoft.com/office/officeart/2005/8/layout/hProcess9"/>
    <dgm:cxn modelId="{9E88320F-5A10-BF4F-AE03-DC221F8E59D2}" type="presParOf" srcId="{4FCD8A34-1EFE-409E-A400-3CAEBD33C5AE}" destId="{041FFFA9-9F23-3C43-B02E-9B193D5EEC3A}" srcOrd="3" destOrd="0" presId="urn:microsoft.com/office/officeart/2005/8/layout/hProcess9"/>
    <dgm:cxn modelId="{5CF51DFB-FA15-49C1-80EA-DBC3DFB32C62}" type="presParOf" srcId="{4FCD8A34-1EFE-409E-A400-3CAEBD33C5AE}" destId="{CB22A314-C9B3-491B-A1F4-AC785F4B2D9B}" srcOrd="4" destOrd="0" presId="urn:microsoft.com/office/officeart/2005/8/layout/hProcess9"/>
    <dgm:cxn modelId="{81668300-EC77-4271-AB6C-7F73388A18DE}" type="presParOf" srcId="{4FCD8A34-1EFE-409E-A400-3CAEBD33C5AE}" destId="{2BC19008-19D6-4E74-AD2E-52776EE848A7}" srcOrd="5" destOrd="0" presId="urn:microsoft.com/office/officeart/2005/8/layout/hProcess9"/>
    <dgm:cxn modelId="{FE54C4DA-4D9D-46B8-995D-95F6224B95AC}" type="presParOf" srcId="{4FCD8A34-1EFE-409E-A400-3CAEBD33C5AE}" destId="{26ABF6B4-6B85-43B8-BBC5-86D061D762A0}" srcOrd="6" destOrd="0" presId="urn:microsoft.com/office/officeart/2005/8/layout/hProcess9"/>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72394D5-A9B9-4CDC-94D9-4E7BEF8B2F41}"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zh-CN" altLang="en-US"/>
        </a:p>
      </dgm:t>
    </dgm:pt>
    <dgm:pt modelId="{334295D6-CD90-4AC6-9C16-0E4A8A2050B7}">
      <dgm:prSet phldrT="[文本]"/>
      <dgm:spPr/>
      <dgm:t>
        <a:bodyPr/>
        <a:lstStyle/>
        <a:p>
          <a:r>
            <a:rPr lang="en-US" altLang="zh-CN" dirty="0">
              <a:latin typeface="微软雅黑" panose="020B0503020204020204" pitchFamily="34" charset="-122"/>
              <a:ea typeface="微软雅黑" panose="020B0503020204020204" pitchFamily="34" charset="-122"/>
            </a:rPr>
            <a:t>2000</a:t>
          </a:r>
          <a:r>
            <a:rPr lang="zh-CN" altLang="en-US" dirty="0">
              <a:latin typeface="微软雅黑" panose="020B0503020204020204" pitchFamily="34" charset="-122"/>
              <a:ea typeface="微软雅黑" panose="020B0503020204020204" pitchFamily="34" charset="-122"/>
            </a:rPr>
            <a:t>年前 从无到有，混乱江湖</a:t>
          </a:r>
        </a:p>
      </dgm:t>
    </dgm:pt>
    <dgm:pt modelId="{32E8B3CF-ED4B-4D92-9CF4-25EFB68D9FA4}" type="parTrans" cxnId="{94CB1D4B-93AD-40A2-A50E-73500BFCA6B1}">
      <dgm:prSet/>
      <dgm:spPr/>
      <dgm:t>
        <a:bodyPr/>
        <a:lstStyle/>
        <a:p>
          <a:endParaRPr lang="zh-CN" altLang="en-US">
            <a:latin typeface="微软雅黑" panose="020B0503020204020204" pitchFamily="34" charset="-122"/>
            <a:ea typeface="微软雅黑" panose="020B0503020204020204" pitchFamily="34" charset="-122"/>
          </a:endParaRPr>
        </a:p>
      </dgm:t>
    </dgm:pt>
    <dgm:pt modelId="{CD1308FE-D482-46E3-B09B-5D05021F957E}" type="sibTrans" cxnId="{94CB1D4B-93AD-40A2-A50E-73500BFCA6B1}">
      <dgm:prSet/>
      <dgm:spPr/>
      <dgm:t>
        <a:bodyPr/>
        <a:lstStyle/>
        <a:p>
          <a:endParaRPr lang="zh-CN" altLang="en-US">
            <a:latin typeface="微软雅黑" panose="020B0503020204020204" pitchFamily="34" charset="-122"/>
            <a:ea typeface="微软雅黑" panose="020B0503020204020204" pitchFamily="34" charset="-122"/>
          </a:endParaRPr>
        </a:p>
      </dgm:t>
    </dgm:pt>
    <dgm:pt modelId="{62B07427-F3EB-48D5-A786-F515231A9808}">
      <dgm:prSet phldrT="[文本]"/>
      <dgm:spPr/>
      <dgm:t>
        <a:bodyPr/>
        <a:lstStyle/>
        <a:p>
          <a:r>
            <a:rPr lang="en-US" altLang="zh-CN" dirty="0">
              <a:latin typeface="微软雅黑" panose="020B0503020204020204" pitchFamily="34" charset="-122"/>
              <a:ea typeface="微软雅黑" panose="020B0503020204020204" pitchFamily="34" charset="-122"/>
            </a:rPr>
            <a:t>2000-2010 </a:t>
          </a:r>
          <a:r>
            <a:rPr lang="zh-CN" altLang="en-US" dirty="0">
              <a:latin typeface="微软雅黑" panose="020B0503020204020204" pitchFamily="34" charset="-122"/>
              <a:ea typeface="微软雅黑" panose="020B0503020204020204" pitchFamily="34" charset="-122"/>
            </a:rPr>
            <a:t>快速发展，黄金十年</a:t>
          </a:r>
        </a:p>
      </dgm:t>
    </dgm:pt>
    <dgm:pt modelId="{0C9A60C3-6E60-47E4-AC80-D2CA72F12485}" type="parTrans" cxnId="{E4F2CCF0-9B1C-44DE-96DE-B2191EDECF7C}">
      <dgm:prSet/>
      <dgm:spPr/>
      <dgm:t>
        <a:bodyPr/>
        <a:lstStyle/>
        <a:p>
          <a:endParaRPr lang="zh-CN" altLang="en-US">
            <a:latin typeface="微软雅黑" panose="020B0503020204020204" pitchFamily="34" charset="-122"/>
            <a:ea typeface="微软雅黑" panose="020B0503020204020204" pitchFamily="34" charset="-122"/>
          </a:endParaRPr>
        </a:p>
      </dgm:t>
    </dgm:pt>
    <dgm:pt modelId="{E0A0DB9B-A48F-474A-A517-EFCFB286F792}" type="sibTrans" cxnId="{E4F2CCF0-9B1C-44DE-96DE-B2191EDECF7C}">
      <dgm:prSet/>
      <dgm:spPr/>
      <dgm:t>
        <a:bodyPr/>
        <a:lstStyle/>
        <a:p>
          <a:endParaRPr lang="zh-CN" altLang="en-US">
            <a:latin typeface="微软雅黑" panose="020B0503020204020204" pitchFamily="34" charset="-122"/>
            <a:ea typeface="微软雅黑" panose="020B0503020204020204" pitchFamily="34" charset="-122"/>
          </a:endParaRPr>
        </a:p>
      </dgm:t>
    </dgm:pt>
    <dgm:pt modelId="{C242789E-55FF-4A66-B6F5-73852286D7A8}">
      <dgm:prSet phldrT="[文本]"/>
      <dgm:spPr/>
      <dgm:t>
        <a:bodyPr/>
        <a:lstStyle/>
        <a:p>
          <a:r>
            <a:rPr lang="en-US" altLang="zh-CN" dirty="0">
              <a:latin typeface="微软雅黑" panose="020B0503020204020204" pitchFamily="34" charset="-122"/>
              <a:ea typeface="微软雅黑" panose="020B0503020204020204" pitchFamily="34" charset="-122"/>
            </a:rPr>
            <a:t>2015-</a:t>
          </a:r>
          <a:r>
            <a:rPr lang="zh-CN" altLang="en-US" dirty="0">
              <a:latin typeface="微软雅黑" panose="020B0503020204020204" pitchFamily="34" charset="-122"/>
              <a:ea typeface="微软雅黑" panose="020B0503020204020204" pitchFamily="34" charset="-122"/>
            </a:rPr>
            <a:t>今天 趋向成熟，移动云端</a:t>
          </a:r>
        </a:p>
      </dgm:t>
    </dgm:pt>
    <dgm:pt modelId="{50EA701D-838E-4130-A01B-15B65B7BEF28}" type="parTrans" cxnId="{2C4FA8BD-4E5B-4DF0-9BDD-BA398959B25B}">
      <dgm:prSet/>
      <dgm:spPr/>
      <dgm:t>
        <a:bodyPr/>
        <a:lstStyle/>
        <a:p>
          <a:endParaRPr lang="zh-CN" altLang="en-US">
            <a:latin typeface="微软雅黑" panose="020B0503020204020204" pitchFamily="34" charset="-122"/>
            <a:ea typeface="微软雅黑" panose="020B0503020204020204" pitchFamily="34" charset="-122"/>
          </a:endParaRPr>
        </a:p>
      </dgm:t>
    </dgm:pt>
    <dgm:pt modelId="{C97B575A-5BB5-45F9-A075-975664B584E4}" type="sibTrans" cxnId="{2C4FA8BD-4E5B-4DF0-9BDD-BA398959B25B}">
      <dgm:prSet/>
      <dgm:spPr/>
      <dgm:t>
        <a:bodyPr/>
        <a:lstStyle/>
        <a:p>
          <a:endParaRPr lang="zh-CN" altLang="en-US">
            <a:latin typeface="微软雅黑" panose="020B0503020204020204" pitchFamily="34" charset="-122"/>
            <a:ea typeface="微软雅黑" panose="020B0503020204020204" pitchFamily="34" charset="-122"/>
          </a:endParaRPr>
        </a:p>
      </dgm:t>
    </dgm:pt>
    <dgm:pt modelId="{F0A5FF6F-1CF6-4A9B-9D44-2A7CE3E8D291}" type="pres">
      <dgm:prSet presAssocID="{F72394D5-A9B9-4CDC-94D9-4E7BEF8B2F41}" presName="linear" presStyleCnt="0">
        <dgm:presLayoutVars>
          <dgm:animLvl val="lvl"/>
          <dgm:resizeHandles val="exact"/>
        </dgm:presLayoutVars>
      </dgm:prSet>
      <dgm:spPr/>
      <dgm:t>
        <a:bodyPr/>
        <a:lstStyle/>
        <a:p>
          <a:endParaRPr lang="zh-CN" altLang="en-US"/>
        </a:p>
      </dgm:t>
    </dgm:pt>
    <dgm:pt modelId="{F1C225EB-73F8-41B5-9578-823326043CCA}" type="pres">
      <dgm:prSet presAssocID="{334295D6-CD90-4AC6-9C16-0E4A8A2050B7}" presName="parentText" presStyleLbl="node1" presStyleIdx="0" presStyleCnt="3">
        <dgm:presLayoutVars>
          <dgm:chMax val="0"/>
          <dgm:bulletEnabled val="1"/>
        </dgm:presLayoutVars>
      </dgm:prSet>
      <dgm:spPr/>
      <dgm:t>
        <a:bodyPr/>
        <a:lstStyle/>
        <a:p>
          <a:endParaRPr lang="zh-CN" altLang="en-US"/>
        </a:p>
      </dgm:t>
    </dgm:pt>
    <dgm:pt modelId="{1DCDADDC-C167-456A-97FB-BB65FD3CDF7A}" type="pres">
      <dgm:prSet presAssocID="{CD1308FE-D482-46E3-B09B-5D05021F957E}" presName="spacer" presStyleCnt="0"/>
      <dgm:spPr/>
    </dgm:pt>
    <dgm:pt modelId="{021F897A-B403-4282-8C27-D130D489C7BC}" type="pres">
      <dgm:prSet presAssocID="{62B07427-F3EB-48D5-A786-F515231A9808}" presName="parentText" presStyleLbl="node1" presStyleIdx="1" presStyleCnt="3">
        <dgm:presLayoutVars>
          <dgm:chMax val="0"/>
          <dgm:bulletEnabled val="1"/>
        </dgm:presLayoutVars>
      </dgm:prSet>
      <dgm:spPr/>
      <dgm:t>
        <a:bodyPr/>
        <a:lstStyle/>
        <a:p>
          <a:endParaRPr lang="zh-CN" altLang="en-US"/>
        </a:p>
      </dgm:t>
    </dgm:pt>
    <dgm:pt modelId="{B55D518C-2CA3-48EF-AD50-EF7CBB502A03}" type="pres">
      <dgm:prSet presAssocID="{E0A0DB9B-A48F-474A-A517-EFCFB286F792}" presName="spacer" presStyleCnt="0"/>
      <dgm:spPr/>
    </dgm:pt>
    <dgm:pt modelId="{B07A84C7-D103-48BB-A006-55E7841764B3}" type="pres">
      <dgm:prSet presAssocID="{C242789E-55FF-4A66-B6F5-73852286D7A8}" presName="parentText" presStyleLbl="node1" presStyleIdx="2" presStyleCnt="3">
        <dgm:presLayoutVars>
          <dgm:chMax val="0"/>
          <dgm:bulletEnabled val="1"/>
        </dgm:presLayoutVars>
      </dgm:prSet>
      <dgm:spPr/>
      <dgm:t>
        <a:bodyPr/>
        <a:lstStyle/>
        <a:p>
          <a:endParaRPr lang="zh-CN" altLang="en-US"/>
        </a:p>
      </dgm:t>
    </dgm:pt>
  </dgm:ptLst>
  <dgm:cxnLst>
    <dgm:cxn modelId="{2C4FA8BD-4E5B-4DF0-9BDD-BA398959B25B}" srcId="{F72394D5-A9B9-4CDC-94D9-4E7BEF8B2F41}" destId="{C242789E-55FF-4A66-B6F5-73852286D7A8}" srcOrd="2" destOrd="0" parTransId="{50EA701D-838E-4130-A01B-15B65B7BEF28}" sibTransId="{C97B575A-5BB5-45F9-A075-975664B584E4}"/>
    <dgm:cxn modelId="{F8CD49C7-1674-4987-B534-2AC65095AD16}" type="presOf" srcId="{F72394D5-A9B9-4CDC-94D9-4E7BEF8B2F41}" destId="{F0A5FF6F-1CF6-4A9B-9D44-2A7CE3E8D291}" srcOrd="0" destOrd="0" presId="urn:microsoft.com/office/officeart/2005/8/layout/vList2"/>
    <dgm:cxn modelId="{2A7B43A5-CE19-4E87-9915-522D5D4BA313}" type="presOf" srcId="{334295D6-CD90-4AC6-9C16-0E4A8A2050B7}" destId="{F1C225EB-73F8-41B5-9578-823326043CCA}" srcOrd="0" destOrd="0" presId="urn:microsoft.com/office/officeart/2005/8/layout/vList2"/>
    <dgm:cxn modelId="{C71C6FD0-0DF0-4C3A-927F-7F628EC23EDB}" type="presOf" srcId="{C242789E-55FF-4A66-B6F5-73852286D7A8}" destId="{B07A84C7-D103-48BB-A006-55E7841764B3}" srcOrd="0" destOrd="0" presId="urn:microsoft.com/office/officeart/2005/8/layout/vList2"/>
    <dgm:cxn modelId="{25B4DFEE-C58A-43C1-9939-77AACB8B6D94}" type="presOf" srcId="{62B07427-F3EB-48D5-A786-F515231A9808}" destId="{021F897A-B403-4282-8C27-D130D489C7BC}" srcOrd="0" destOrd="0" presId="urn:microsoft.com/office/officeart/2005/8/layout/vList2"/>
    <dgm:cxn modelId="{94CB1D4B-93AD-40A2-A50E-73500BFCA6B1}" srcId="{F72394D5-A9B9-4CDC-94D9-4E7BEF8B2F41}" destId="{334295D6-CD90-4AC6-9C16-0E4A8A2050B7}" srcOrd="0" destOrd="0" parTransId="{32E8B3CF-ED4B-4D92-9CF4-25EFB68D9FA4}" sibTransId="{CD1308FE-D482-46E3-B09B-5D05021F957E}"/>
    <dgm:cxn modelId="{E4F2CCF0-9B1C-44DE-96DE-B2191EDECF7C}" srcId="{F72394D5-A9B9-4CDC-94D9-4E7BEF8B2F41}" destId="{62B07427-F3EB-48D5-A786-F515231A9808}" srcOrd="1" destOrd="0" parTransId="{0C9A60C3-6E60-47E4-AC80-D2CA72F12485}" sibTransId="{E0A0DB9B-A48F-474A-A517-EFCFB286F792}"/>
    <dgm:cxn modelId="{BD8182F6-2F3E-4360-8AF4-9572003D1408}" type="presParOf" srcId="{F0A5FF6F-1CF6-4A9B-9D44-2A7CE3E8D291}" destId="{F1C225EB-73F8-41B5-9578-823326043CCA}" srcOrd="0" destOrd="0" presId="urn:microsoft.com/office/officeart/2005/8/layout/vList2"/>
    <dgm:cxn modelId="{BED99A4E-D318-426C-9FD2-8A7D43264CC8}" type="presParOf" srcId="{F0A5FF6F-1CF6-4A9B-9D44-2A7CE3E8D291}" destId="{1DCDADDC-C167-456A-97FB-BB65FD3CDF7A}" srcOrd="1" destOrd="0" presId="urn:microsoft.com/office/officeart/2005/8/layout/vList2"/>
    <dgm:cxn modelId="{1E595A3D-FBA2-4D46-B302-7BCE0D344C71}" type="presParOf" srcId="{F0A5FF6F-1CF6-4A9B-9D44-2A7CE3E8D291}" destId="{021F897A-B403-4282-8C27-D130D489C7BC}" srcOrd="2" destOrd="0" presId="urn:microsoft.com/office/officeart/2005/8/layout/vList2"/>
    <dgm:cxn modelId="{B9783C3C-CF69-4052-B713-CD7D48E9679D}" type="presParOf" srcId="{F0A5FF6F-1CF6-4A9B-9D44-2A7CE3E8D291}" destId="{B55D518C-2CA3-48EF-AD50-EF7CBB502A03}" srcOrd="3" destOrd="0" presId="urn:microsoft.com/office/officeart/2005/8/layout/vList2"/>
    <dgm:cxn modelId="{55EDC95C-43EB-4CD3-B5B0-069107A8535C}" type="presParOf" srcId="{F0A5FF6F-1CF6-4A9B-9D44-2A7CE3E8D291}" destId="{B07A84C7-D103-48BB-A006-55E7841764B3}"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53ADB99-2781-48E9-8494-B17330EE2406}" type="doc">
      <dgm:prSet loTypeId="urn:microsoft.com/office/officeart/2005/8/layout/process5" loCatId="process" qsTypeId="urn:microsoft.com/office/officeart/2005/8/quickstyle/simple2" qsCatId="simple" csTypeId="urn:microsoft.com/office/officeart/2005/8/colors/colorful3" csCatId="colorful" phldr="1"/>
      <dgm:spPr/>
    </dgm:pt>
    <dgm:pt modelId="{9A0FE0BA-2FF0-4AE4-98AE-A2477CD25990}">
      <dgm:prSet/>
      <dgm:spPr/>
      <dgm:t>
        <a:bodyPr/>
        <a:lstStyle/>
        <a:p>
          <a:r>
            <a:rPr lang="zh-CN" altLang="en-US" dirty="0">
              <a:latin typeface="微软雅黑" panose="020B0503020204020204" pitchFamily="34" charset="-122"/>
              <a:ea typeface="微软雅黑" panose="020B0503020204020204" pitchFamily="34" charset="-122"/>
            </a:rPr>
            <a:t>需求分析</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方案设计</a:t>
          </a:r>
          <a:endParaRPr lang="zh-CN" altLang="en-US" dirty="0"/>
        </a:p>
      </dgm:t>
    </dgm:pt>
    <dgm:pt modelId="{A68A4252-2ABE-433D-BE73-55EBA8547810}" type="parTrans" cxnId="{C2E61D07-46D0-488F-9E43-3C4BE4602690}">
      <dgm:prSet/>
      <dgm:spPr/>
      <dgm:t>
        <a:bodyPr/>
        <a:lstStyle/>
        <a:p>
          <a:endParaRPr lang="zh-CN" altLang="en-US"/>
        </a:p>
      </dgm:t>
    </dgm:pt>
    <dgm:pt modelId="{B83CCC77-F9C8-407D-874D-7FD722DC878D}" type="sibTrans" cxnId="{C2E61D07-46D0-488F-9E43-3C4BE4602690}">
      <dgm:prSet/>
      <dgm:spPr/>
      <dgm:t>
        <a:bodyPr/>
        <a:lstStyle/>
        <a:p>
          <a:endParaRPr lang="zh-CN" altLang="en-US"/>
        </a:p>
      </dgm:t>
    </dgm:pt>
    <dgm:pt modelId="{EEFB0849-2241-4557-A131-59BEF5034208}">
      <dgm:prSet/>
      <dgm:spPr/>
      <dgm:t>
        <a:bodyPr/>
        <a:lstStyle/>
        <a:p>
          <a:r>
            <a:rPr lang="zh-CN" altLang="en-US" dirty="0">
              <a:latin typeface="微软雅黑" panose="020B0503020204020204" pitchFamily="34" charset="-122"/>
              <a:ea typeface="微软雅黑" panose="020B0503020204020204" pitchFamily="34" charset="-122"/>
            </a:rPr>
            <a:t>界面布局规划</a:t>
          </a:r>
          <a:endParaRPr lang="en-US" altLang="zh-CN" dirty="0">
            <a:latin typeface="微软雅黑" panose="020B0503020204020204" pitchFamily="34" charset="-122"/>
            <a:ea typeface="微软雅黑" panose="020B0503020204020204" pitchFamily="34" charset="-122"/>
          </a:endParaRPr>
        </a:p>
      </dgm:t>
    </dgm:pt>
    <dgm:pt modelId="{CD09C756-828F-4216-920A-B98112856F5C}" type="parTrans" cxnId="{DE2BF60F-BB4F-4938-8ADD-369C47976012}">
      <dgm:prSet/>
      <dgm:spPr/>
      <dgm:t>
        <a:bodyPr/>
        <a:lstStyle/>
        <a:p>
          <a:endParaRPr lang="zh-CN" altLang="en-US"/>
        </a:p>
      </dgm:t>
    </dgm:pt>
    <dgm:pt modelId="{1198830E-EE28-4F27-91DD-A109EE649E94}" type="sibTrans" cxnId="{DE2BF60F-BB4F-4938-8ADD-369C47976012}">
      <dgm:prSet/>
      <dgm:spPr/>
      <dgm:t>
        <a:bodyPr/>
        <a:lstStyle/>
        <a:p>
          <a:endParaRPr lang="zh-CN" altLang="en-US"/>
        </a:p>
      </dgm:t>
    </dgm:pt>
    <dgm:pt modelId="{1D8DB426-FF57-4EDE-B4A7-3E3380726AB4}">
      <dgm:prSet/>
      <dgm:spPr/>
      <dgm:t>
        <a:bodyPr/>
        <a:lstStyle/>
        <a:p>
          <a:r>
            <a:rPr lang="zh-CN" altLang="en-US" dirty="0">
              <a:latin typeface="微软雅黑" panose="020B0503020204020204" pitchFamily="34" charset="-122"/>
              <a:ea typeface="微软雅黑" panose="020B0503020204020204" pitchFamily="34" charset="-122"/>
            </a:rPr>
            <a:t>切图与页面搭建</a:t>
          </a:r>
          <a:endParaRPr lang="en-US" altLang="zh-CN" dirty="0">
            <a:latin typeface="微软雅黑" panose="020B0503020204020204" pitchFamily="34" charset="-122"/>
            <a:ea typeface="微软雅黑" panose="020B0503020204020204" pitchFamily="34" charset="-122"/>
          </a:endParaRPr>
        </a:p>
      </dgm:t>
    </dgm:pt>
    <dgm:pt modelId="{CA2454DA-F212-47E7-8E2C-9D721C5E5B61}" type="parTrans" cxnId="{18F2E763-9242-4CA8-B85B-392A60009E26}">
      <dgm:prSet/>
      <dgm:spPr/>
      <dgm:t>
        <a:bodyPr/>
        <a:lstStyle/>
        <a:p>
          <a:endParaRPr lang="zh-CN" altLang="en-US"/>
        </a:p>
      </dgm:t>
    </dgm:pt>
    <dgm:pt modelId="{BFD2EA87-361B-4754-936A-1AD0962C3103}" type="sibTrans" cxnId="{18F2E763-9242-4CA8-B85B-392A60009E26}">
      <dgm:prSet/>
      <dgm:spPr/>
      <dgm:t>
        <a:bodyPr/>
        <a:lstStyle/>
        <a:p>
          <a:endParaRPr lang="zh-CN" altLang="en-US"/>
        </a:p>
      </dgm:t>
    </dgm:pt>
    <dgm:pt modelId="{54416230-B691-49C7-AEF3-29A5AE3EA0E5}">
      <dgm:prSet/>
      <dgm:spPr/>
      <dgm:t>
        <a:bodyPr/>
        <a:lstStyle/>
        <a:p>
          <a:r>
            <a:rPr lang="zh-CN" altLang="en-US" dirty="0">
              <a:latin typeface="微软雅黑" panose="020B0503020204020204" pitchFamily="34" charset="-122"/>
              <a:ea typeface="微软雅黑" panose="020B0503020204020204" pitchFamily="34" charset="-122"/>
            </a:rPr>
            <a:t>界面交互功能开发</a:t>
          </a:r>
          <a:endParaRPr lang="en-US" altLang="zh-CN" dirty="0">
            <a:latin typeface="微软雅黑" panose="020B0503020204020204" pitchFamily="34" charset="-122"/>
            <a:ea typeface="微软雅黑" panose="020B0503020204020204" pitchFamily="34" charset="-122"/>
          </a:endParaRPr>
        </a:p>
      </dgm:t>
    </dgm:pt>
    <dgm:pt modelId="{E70C639E-52A6-466C-A72C-CEF2FB561C06}" type="parTrans" cxnId="{ED600961-065D-43A7-8361-3E1D8D00D838}">
      <dgm:prSet/>
      <dgm:spPr/>
      <dgm:t>
        <a:bodyPr/>
        <a:lstStyle/>
        <a:p>
          <a:endParaRPr lang="zh-CN" altLang="en-US"/>
        </a:p>
      </dgm:t>
    </dgm:pt>
    <dgm:pt modelId="{E1C920DD-4A23-4C1E-8E29-363C384D75BC}" type="sibTrans" cxnId="{ED600961-065D-43A7-8361-3E1D8D00D838}">
      <dgm:prSet/>
      <dgm:spPr/>
      <dgm:t>
        <a:bodyPr/>
        <a:lstStyle/>
        <a:p>
          <a:endParaRPr lang="zh-CN" altLang="en-US"/>
        </a:p>
      </dgm:t>
    </dgm:pt>
    <dgm:pt modelId="{BC7B0559-06DE-4F15-B0EA-8C6DA41A7625}">
      <dgm:prSet/>
      <dgm:spPr/>
      <dgm:t>
        <a:bodyPr/>
        <a:lstStyle/>
        <a:p>
          <a:r>
            <a:rPr lang="zh-CN" altLang="en-US" dirty="0">
              <a:latin typeface="微软雅黑" panose="020B0503020204020204" pitchFamily="34" charset="-122"/>
              <a:ea typeface="微软雅黑" panose="020B0503020204020204" pitchFamily="34" charset="-122"/>
            </a:rPr>
            <a:t>网络数据接口定义</a:t>
          </a:r>
          <a:endParaRPr lang="en-US" altLang="zh-CN" dirty="0">
            <a:latin typeface="微软雅黑" panose="020B0503020204020204" pitchFamily="34" charset="-122"/>
            <a:ea typeface="微软雅黑" panose="020B0503020204020204" pitchFamily="34" charset="-122"/>
          </a:endParaRPr>
        </a:p>
      </dgm:t>
    </dgm:pt>
    <dgm:pt modelId="{3F7A0DBD-B425-442B-8D4D-E78E4B21E28A}" type="parTrans" cxnId="{F03E8017-D4B1-40FD-BCBE-DE43F8F6B537}">
      <dgm:prSet/>
      <dgm:spPr/>
      <dgm:t>
        <a:bodyPr/>
        <a:lstStyle/>
        <a:p>
          <a:endParaRPr lang="zh-CN" altLang="en-US"/>
        </a:p>
      </dgm:t>
    </dgm:pt>
    <dgm:pt modelId="{CC33EB87-6A25-495F-81ED-EF01953B99A9}" type="sibTrans" cxnId="{F03E8017-D4B1-40FD-BCBE-DE43F8F6B537}">
      <dgm:prSet/>
      <dgm:spPr/>
      <dgm:t>
        <a:bodyPr/>
        <a:lstStyle/>
        <a:p>
          <a:endParaRPr lang="zh-CN" altLang="en-US"/>
        </a:p>
      </dgm:t>
    </dgm:pt>
    <dgm:pt modelId="{78D9706B-ED67-4812-9ADA-8DBDC46A6991}">
      <dgm:prSet/>
      <dgm:spPr/>
      <dgm:t>
        <a:bodyPr/>
        <a:lstStyle/>
        <a:p>
          <a:r>
            <a:rPr lang="en-US" altLang="zh-CN" dirty="0">
              <a:latin typeface="微软雅黑" panose="020B0503020204020204" pitchFamily="34" charset="-122"/>
              <a:ea typeface="微软雅黑" panose="020B0503020204020204" pitchFamily="34" charset="-122"/>
            </a:rPr>
            <a:t>HTTP</a:t>
          </a:r>
          <a:r>
            <a:rPr lang="zh-CN" altLang="en-US" dirty="0">
              <a:latin typeface="微软雅黑" panose="020B0503020204020204" pitchFamily="34" charset="-122"/>
              <a:ea typeface="微软雅黑" panose="020B0503020204020204" pitchFamily="34" charset="-122"/>
            </a:rPr>
            <a:t>请求拦截处理</a:t>
          </a:r>
          <a:endParaRPr lang="en-US" altLang="zh-CN" dirty="0">
            <a:latin typeface="微软雅黑" panose="020B0503020204020204" pitchFamily="34" charset="-122"/>
            <a:ea typeface="微软雅黑" panose="020B0503020204020204" pitchFamily="34" charset="-122"/>
          </a:endParaRPr>
        </a:p>
      </dgm:t>
    </dgm:pt>
    <dgm:pt modelId="{5AC4AB60-AAFE-4256-A5C5-72F59576A5E8}" type="parTrans" cxnId="{67C7932A-7911-4A89-84A8-EFE9B75670B7}">
      <dgm:prSet/>
      <dgm:spPr/>
      <dgm:t>
        <a:bodyPr/>
        <a:lstStyle/>
        <a:p>
          <a:endParaRPr lang="zh-CN" altLang="en-US"/>
        </a:p>
      </dgm:t>
    </dgm:pt>
    <dgm:pt modelId="{4CD1ACFE-E55F-424D-9CD7-1137EF2FB953}" type="sibTrans" cxnId="{67C7932A-7911-4A89-84A8-EFE9B75670B7}">
      <dgm:prSet/>
      <dgm:spPr/>
      <dgm:t>
        <a:bodyPr/>
        <a:lstStyle/>
        <a:p>
          <a:endParaRPr lang="zh-CN" altLang="en-US"/>
        </a:p>
      </dgm:t>
    </dgm:pt>
    <dgm:pt modelId="{88585A4F-7433-4FD5-99A8-EB3849EE0A52}">
      <dgm:prSet/>
      <dgm:spPr/>
      <dgm:t>
        <a:bodyPr/>
        <a:lstStyle/>
        <a:p>
          <a:r>
            <a:rPr lang="zh-CN" altLang="en-US" dirty="0">
              <a:latin typeface="微软雅黑" panose="020B0503020204020204" pitchFamily="34" charset="-122"/>
              <a:ea typeface="微软雅黑" panose="020B0503020204020204" pitchFamily="34" charset="-122"/>
            </a:rPr>
            <a:t>模板映射与接口开发</a:t>
          </a:r>
          <a:endParaRPr lang="en-US" altLang="zh-CN" dirty="0">
            <a:latin typeface="微软雅黑" panose="020B0503020204020204" pitchFamily="34" charset="-122"/>
            <a:ea typeface="微软雅黑" panose="020B0503020204020204" pitchFamily="34" charset="-122"/>
          </a:endParaRPr>
        </a:p>
      </dgm:t>
    </dgm:pt>
    <dgm:pt modelId="{037FABD0-6F4D-461B-86E4-60D5D58B29E1}" type="parTrans" cxnId="{C8145818-6064-4548-9B53-F9311E0E8783}">
      <dgm:prSet/>
      <dgm:spPr/>
      <dgm:t>
        <a:bodyPr/>
        <a:lstStyle/>
        <a:p>
          <a:endParaRPr lang="zh-CN" altLang="en-US"/>
        </a:p>
      </dgm:t>
    </dgm:pt>
    <dgm:pt modelId="{2A9EAD30-D6C7-4DB0-B861-D10698BC7D8B}" type="sibTrans" cxnId="{C8145818-6064-4548-9B53-F9311E0E8783}">
      <dgm:prSet/>
      <dgm:spPr/>
      <dgm:t>
        <a:bodyPr/>
        <a:lstStyle/>
        <a:p>
          <a:endParaRPr lang="zh-CN" altLang="en-US"/>
        </a:p>
      </dgm:t>
    </dgm:pt>
    <dgm:pt modelId="{54ACE68C-6C91-42F4-A682-F53C410B72CA}">
      <dgm:prSet/>
      <dgm:spPr/>
      <dgm:t>
        <a:bodyPr/>
        <a:lstStyle/>
        <a:p>
          <a:r>
            <a:rPr lang="zh-CN" altLang="en-US" dirty="0">
              <a:latin typeface="微软雅黑" panose="020B0503020204020204" pitchFamily="34" charset="-122"/>
              <a:ea typeface="微软雅黑" panose="020B0503020204020204" pitchFamily="34" charset="-122"/>
            </a:rPr>
            <a:t>展现逻辑开发</a:t>
          </a:r>
          <a:endParaRPr lang="en-US" altLang="zh-CN" dirty="0">
            <a:latin typeface="微软雅黑" panose="020B0503020204020204" pitchFamily="34" charset="-122"/>
            <a:ea typeface="微软雅黑" panose="020B0503020204020204" pitchFamily="34" charset="-122"/>
          </a:endParaRPr>
        </a:p>
      </dgm:t>
    </dgm:pt>
    <dgm:pt modelId="{4C27A6A9-C2BB-4313-B908-558D36C5BD08}" type="parTrans" cxnId="{E77C3B2B-FBA1-467D-AECF-CDC67CE40024}">
      <dgm:prSet/>
      <dgm:spPr/>
      <dgm:t>
        <a:bodyPr/>
        <a:lstStyle/>
        <a:p>
          <a:endParaRPr lang="zh-CN" altLang="en-US"/>
        </a:p>
      </dgm:t>
    </dgm:pt>
    <dgm:pt modelId="{48AB840B-DF40-4D40-93B0-FB635A96E33D}" type="sibTrans" cxnId="{E77C3B2B-FBA1-467D-AECF-CDC67CE40024}">
      <dgm:prSet/>
      <dgm:spPr/>
      <dgm:t>
        <a:bodyPr/>
        <a:lstStyle/>
        <a:p>
          <a:endParaRPr lang="zh-CN" altLang="en-US"/>
        </a:p>
      </dgm:t>
    </dgm:pt>
    <dgm:pt modelId="{8180ADF1-F544-4BD8-A43D-C51AC98AD0C0}">
      <dgm:prSet/>
      <dgm:spPr/>
      <dgm:t>
        <a:bodyPr/>
        <a:lstStyle/>
        <a:p>
          <a:r>
            <a:rPr lang="zh-CN" altLang="en-US" dirty="0">
              <a:latin typeface="微软雅黑" panose="020B0503020204020204" pitchFamily="34" charset="-122"/>
              <a:ea typeface="微软雅黑" panose="020B0503020204020204" pitchFamily="34" charset="-122"/>
            </a:rPr>
            <a:t>数据库</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缓存操作</a:t>
          </a:r>
          <a:endParaRPr lang="en-US" altLang="zh-CN" dirty="0">
            <a:latin typeface="微软雅黑" panose="020B0503020204020204" pitchFamily="34" charset="-122"/>
            <a:ea typeface="微软雅黑" panose="020B0503020204020204" pitchFamily="34" charset="-122"/>
          </a:endParaRPr>
        </a:p>
      </dgm:t>
    </dgm:pt>
    <dgm:pt modelId="{78715E0E-4D85-4357-A58C-4DE510DFA5CF}" type="parTrans" cxnId="{5DD5EE9A-6CD8-4097-B0D8-CF3793D58B86}">
      <dgm:prSet/>
      <dgm:spPr/>
      <dgm:t>
        <a:bodyPr/>
        <a:lstStyle/>
        <a:p>
          <a:endParaRPr lang="zh-CN" altLang="en-US"/>
        </a:p>
      </dgm:t>
    </dgm:pt>
    <dgm:pt modelId="{C0F1B8B2-3415-4329-B498-88391B09C728}" type="sibTrans" cxnId="{5DD5EE9A-6CD8-4097-B0D8-CF3793D58B86}">
      <dgm:prSet/>
      <dgm:spPr/>
      <dgm:t>
        <a:bodyPr/>
        <a:lstStyle/>
        <a:p>
          <a:endParaRPr lang="zh-CN" altLang="en-US"/>
        </a:p>
      </dgm:t>
    </dgm:pt>
    <dgm:pt modelId="{6EC4D883-9EF2-4E74-A183-E2EC3D097CB9}">
      <dgm:prSet/>
      <dgm:spPr/>
      <dgm:t>
        <a:bodyPr/>
        <a:lstStyle/>
        <a:p>
          <a:r>
            <a:rPr lang="zh-CN" altLang="en-US" dirty="0">
              <a:latin typeface="微软雅黑" panose="020B0503020204020204" pitchFamily="34" charset="-122"/>
              <a:ea typeface="微软雅黑" panose="020B0503020204020204" pitchFamily="34" charset="-122"/>
            </a:rPr>
            <a:t>软件与系统调用</a:t>
          </a:r>
        </a:p>
      </dgm:t>
    </dgm:pt>
    <dgm:pt modelId="{42BD5B3D-1EB5-45F4-8320-D5548E123B98}" type="parTrans" cxnId="{7539FC04-B6BE-49F6-AC1E-C0469A0CA5B9}">
      <dgm:prSet/>
      <dgm:spPr/>
      <dgm:t>
        <a:bodyPr/>
        <a:lstStyle/>
        <a:p>
          <a:endParaRPr lang="zh-CN" altLang="en-US"/>
        </a:p>
      </dgm:t>
    </dgm:pt>
    <dgm:pt modelId="{AF403D17-ABE1-4CEE-AAB4-9662CC8006B0}" type="sibTrans" cxnId="{7539FC04-B6BE-49F6-AC1E-C0469A0CA5B9}">
      <dgm:prSet/>
      <dgm:spPr/>
      <dgm:t>
        <a:bodyPr/>
        <a:lstStyle/>
        <a:p>
          <a:endParaRPr lang="zh-CN" altLang="en-US"/>
        </a:p>
      </dgm:t>
    </dgm:pt>
    <dgm:pt modelId="{C20E39C7-ABA7-484F-BD56-85276D408923}">
      <dgm:prSet/>
      <dgm:spPr/>
      <dgm:t>
        <a:bodyPr/>
        <a:lstStyle/>
        <a:p>
          <a:r>
            <a:rPr lang="zh-CN" altLang="en-US" dirty="0">
              <a:latin typeface="微软雅黑" panose="020B0503020204020204" pitchFamily="34" charset="-122"/>
              <a:ea typeface="微软雅黑" panose="020B0503020204020204" pitchFamily="34" charset="-122"/>
            </a:rPr>
            <a:t>业务逻辑与领域模型开发</a:t>
          </a:r>
          <a:endParaRPr lang="en-US" altLang="zh-CN" dirty="0">
            <a:latin typeface="微软雅黑" panose="020B0503020204020204" pitchFamily="34" charset="-122"/>
            <a:ea typeface="微软雅黑" panose="020B0503020204020204" pitchFamily="34" charset="-122"/>
          </a:endParaRPr>
        </a:p>
      </dgm:t>
    </dgm:pt>
    <dgm:pt modelId="{43CAE04C-F62A-40D8-8738-C49BEFCA9B09}" type="parTrans" cxnId="{8A1EA743-C019-4560-A872-5FC4E0F04539}">
      <dgm:prSet/>
      <dgm:spPr/>
      <dgm:t>
        <a:bodyPr/>
        <a:lstStyle/>
        <a:p>
          <a:endParaRPr lang="zh-CN" altLang="en-US"/>
        </a:p>
      </dgm:t>
    </dgm:pt>
    <dgm:pt modelId="{70DCFC21-B0AA-49B2-A6A4-8954EC437947}" type="sibTrans" cxnId="{8A1EA743-C019-4560-A872-5FC4E0F04539}">
      <dgm:prSet/>
      <dgm:spPr/>
      <dgm:t>
        <a:bodyPr/>
        <a:lstStyle/>
        <a:p>
          <a:endParaRPr lang="zh-CN" altLang="en-US"/>
        </a:p>
      </dgm:t>
    </dgm:pt>
    <dgm:pt modelId="{D44ABC4E-8252-4728-A8E1-9EA0D1550B3B}">
      <dgm:prSet/>
      <dgm:spPr/>
      <dgm:t>
        <a:bodyPr/>
        <a:lstStyle/>
        <a:p>
          <a:r>
            <a:rPr lang="zh-CN" altLang="en-US" dirty="0">
              <a:latin typeface="微软雅黑" panose="020B0503020204020204" pitchFamily="34" charset="-122"/>
              <a:ea typeface="微软雅黑" panose="020B0503020204020204" pitchFamily="34" charset="-122"/>
            </a:rPr>
            <a:t>消息通信</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日志监控</a:t>
          </a:r>
          <a:endParaRPr lang="en-US" altLang="zh-CN" dirty="0">
            <a:latin typeface="微软雅黑" panose="020B0503020204020204" pitchFamily="34" charset="-122"/>
            <a:ea typeface="微软雅黑" panose="020B0503020204020204" pitchFamily="34" charset="-122"/>
          </a:endParaRPr>
        </a:p>
      </dgm:t>
    </dgm:pt>
    <dgm:pt modelId="{7A823E97-FBF5-4D86-97C5-B40482BA21AE}" type="parTrans" cxnId="{51E2B6EF-8B5B-4793-A63A-862414CA3B90}">
      <dgm:prSet/>
      <dgm:spPr/>
      <dgm:t>
        <a:bodyPr/>
        <a:lstStyle/>
        <a:p>
          <a:endParaRPr lang="zh-CN" altLang="en-US"/>
        </a:p>
      </dgm:t>
    </dgm:pt>
    <dgm:pt modelId="{39CB001D-6FDE-47A5-9611-4155D8606D1E}" type="sibTrans" cxnId="{51E2B6EF-8B5B-4793-A63A-862414CA3B90}">
      <dgm:prSet/>
      <dgm:spPr/>
      <dgm:t>
        <a:bodyPr/>
        <a:lstStyle/>
        <a:p>
          <a:endParaRPr lang="zh-CN" altLang="en-US"/>
        </a:p>
      </dgm:t>
    </dgm:pt>
    <dgm:pt modelId="{FF031A84-B03A-48D9-B858-68B62E28EBBA}" type="pres">
      <dgm:prSet presAssocID="{A53ADB99-2781-48E9-8494-B17330EE2406}" presName="diagram" presStyleCnt="0">
        <dgm:presLayoutVars>
          <dgm:dir/>
          <dgm:resizeHandles val="exact"/>
        </dgm:presLayoutVars>
      </dgm:prSet>
      <dgm:spPr/>
    </dgm:pt>
    <dgm:pt modelId="{B41E7243-7CEB-4A22-B923-0F8C56C63750}" type="pres">
      <dgm:prSet presAssocID="{9A0FE0BA-2FF0-4AE4-98AE-A2477CD25990}" presName="node" presStyleLbl="node1" presStyleIdx="0" presStyleCnt="12">
        <dgm:presLayoutVars>
          <dgm:bulletEnabled val="1"/>
        </dgm:presLayoutVars>
      </dgm:prSet>
      <dgm:spPr/>
      <dgm:t>
        <a:bodyPr/>
        <a:lstStyle/>
        <a:p>
          <a:endParaRPr lang="zh-CN" altLang="en-US"/>
        </a:p>
      </dgm:t>
    </dgm:pt>
    <dgm:pt modelId="{A154A36B-483E-41E2-8471-27F2A654EAE5}" type="pres">
      <dgm:prSet presAssocID="{B83CCC77-F9C8-407D-874D-7FD722DC878D}" presName="sibTrans" presStyleLbl="sibTrans2D1" presStyleIdx="0" presStyleCnt="11"/>
      <dgm:spPr/>
      <dgm:t>
        <a:bodyPr/>
        <a:lstStyle/>
        <a:p>
          <a:endParaRPr lang="zh-CN" altLang="en-US"/>
        </a:p>
      </dgm:t>
    </dgm:pt>
    <dgm:pt modelId="{67B84B9D-B1B6-4384-B604-114BEEA7348A}" type="pres">
      <dgm:prSet presAssocID="{B83CCC77-F9C8-407D-874D-7FD722DC878D}" presName="connectorText" presStyleLbl="sibTrans2D1" presStyleIdx="0" presStyleCnt="11"/>
      <dgm:spPr/>
      <dgm:t>
        <a:bodyPr/>
        <a:lstStyle/>
        <a:p>
          <a:endParaRPr lang="zh-CN" altLang="en-US"/>
        </a:p>
      </dgm:t>
    </dgm:pt>
    <dgm:pt modelId="{D8D8048C-98E3-4EB6-904B-762D6879A9FB}" type="pres">
      <dgm:prSet presAssocID="{EEFB0849-2241-4557-A131-59BEF5034208}" presName="node" presStyleLbl="node1" presStyleIdx="1" presStyleCnt="12">
        <dgm:presLayoutVars>
          <dgm:bulletEnabled val="1"/>
        </dgm:presLayoutVars>
      </dgm:prSet>
      <dgm:spPr/>
      <dgm:t>
        <a:bodyPr/>
        <a:lstStyle/>
        <a:p>
          <a:endParaRPr lang="zh-CN" altLang="en-US"/>
        </a:p>
      </dgm:t>
    </dgm:pt>
    <dgm:pt modelId="{1C5C1949-B89B-4EBC-8220-A9EB7B0E7B8E}" type="pres">
      <dgm:prSet presAssocID="{1198830E-EE28-4F27-91DD-A109EE649E94}" presName="sibTrans" presStyleLbl="sibTrans2D1" presStyleIdx="1" presStyleCnt="11"/>
      <dgm:spPr/>
      <dgm:t>
        <a:bodyPr/>
        <a:lstStyle/>
        <a:p>
          <a:endParaRPr lang="zh-CN" altLang="en-US"/>
        </a:p>
      </dgm:t>
    </dgm:pt>
    <dgm:pt modelId="{74BC2F77-D950-48B9-95D2-B70F4C79D4D9}" type="pres">
      <dgm:prSet presAssocID="{1198830E-EE28-4F27-91DD-A109EE649E94}" presName="connectorText" presStyleLbl="sibTrans2D1" presStyleIdx="1" presStyleCnt="11"/>
      <dgm:spPr/>
      <dgm:t>
        <a:bodyPr/>
        <a:lstStyle/>
        <a:p>
          <a:endParaRPr lang="zh-CN" altLang="en-US"/>
        </a:p>
      </dgm:t>
    </dgm:pt>
    <dgm:pt modelId="{54CB95A1-BA8F-4CA8-AB6C-643560CC3250}" type="pres">
      <dgm:prSet presAssocID="{1D8DB426-FF57-4EDE-B4A7-3E3380726AB4}" presName="node" presStyleLbl="node1" presStyleIdx="2" presStyleCnt="12">
        <dgm:presLayoutVars>
          <dgm:bulletEnabled val="1"/>
        </dgm:presLayoutVars>
      </dgm:prSet>
      <dgm:spPr/>
      <dgm:t>
        <a:bodyPr/>
        <a:lstStyle/>
        <a:p>
          <a:endParaRPr lang="zh-CN" altLang="en-US"/>
        </a:p>
      </dgm:t>
    </dgm:pt>
    <dgm:pt modelId="{33EE05DD-F1E2-4392-ABE2-6F25335F75C0}" type="pres">
      <dgm:prSet presAssocID="{BFD2EA87-361B-4754-936A-1AD0962C3103}" presName="sibTrans" presStyleLbl="sibTrans2D1" presStyleIdx="2" presStyleCnt="11"/>
      <dgm:spPr/>
      <dgm:t>
        <a:bodyPr/>
        <a:lstStyle/>
        <a:p>
          <a:endParaRPr lang="zh-CN" altLang="en-US"/>
        </a:p>
      </dgm:t>
    </dgm:pt>
    <dgm:pt modelId="{5492245B-C96D-4F66-AE77-3BF25BE2A42C}" type="pres">
      <dgm:prSet presAssocID="{BFD2EA87-361B-4754-936A-1AD0962C3103}" presName="connectorText" presStyleLbl="sibTrans2D1" presStyleIdx="2" presStyleCnt="11"/>
      <dgm:spPr/>
      <dgm:t>
        <a:bodyPr/>
        <a:lstStyle/>
        <a:p>
          <a:endParaRPr lang="zh-CN" altLang="en-US"/>
        </a:p>
      </dgm:t>
    </dgm:pt>
    <dgm:pt modelId="{0A27FC40-02BB-4109-B09E-870970E053D3}" type="pres">
      <dgm:prSet presAssocID="{54416230-B691-49C7-AEF3-29A5AE3EA0E5}" presName="node" presStyleLbl="node1" presStyleIdx="3" presStyleCnt="12">
        <dgm:presLayoutVars>
          <dgm:bulletEnabled val="1"/>
        </dgm:presLayoutVars>
      </dgm:prSet>
      <dgm:spPr/>
      <dgm:t>
        <a:bodyPr/>
        <a:lstStyle/>
        <a:p>
          <a:endParaRPr lang="zh-CN" altLang="en-US"/>
        </a:p>
      </dgm:t>
    </dgm:pt>
    <dgm:pt modelId="{7657BCCC-89BA-4702-955E-9F428413DD3C}" type="pres">
      <dgm:prSet presAssocID="{E1C920DD-4A23-4C1E-8E29-363C384D75BC}" presName="sibTrans" presStyleLbl="sibTrans2D1" presStyleIdx="3" presStyleCnt="11"/>
      <dgm:spPr/>
      <dgm:t>
        <a:bodyPr/>
        <a:lstStyle/>
        <a:p>
          <a:endParaRPr lang="zh-CN" altLang="en-US"/>
        </a:p>
      </dgm:t>
    </dgm:pt>
    <dgm:pt modelId="{BE63B9AD-D6B3-4558-AF42-49B2C7C390AE}" type="pres">
      <dgm:prSet presAssocID="{E1C920DD-4A23-4C1E-8E29-363C384D75BC}" presName="connectorText" presStyleLbl="sibTrans2D1" presStyleIdx="3" presStyleCnt="11"/>
      <dgm:spPr/>
      <dgm:t>
        <a:bodyPr/>
        <a:lstStyle/>
        <a:p>
          <a:endParaRPr lang="zh-CN" altLang="en-US"/>
        </a:p>
      </dgm:t>
    </dgm:pt>
    <dgm:pt modelId="{EE7B1AD7-616B-46C5-A4FC-50CDBCDBEAC9}" type="pres">
      <dgm:prSet presAssocID="{BC7B0559-06DE-4F15-B0EA-8C6DA41A7625}" presName="node" presStyleLbl="node1" presStyleIdx="4" presStyleCnt="12">
        <dgm:presLayoutVars>
          <dgm:bulletEnabled val="1"/>
        </dgm:presLayoutVars>
      </dgm:prSet>
      <dgm:spPr/>
      <dgm:t>
        <a:bodyPr/>
        <a:lstStyle/>
        <a:p>
          <a:endParaRPr lang="zh-CN" altLang="en-US"/>
        </a:p>
      </dgm:t>
    </dgm:pt>
    <dgm:pt modelId="{FFC8FA36-687B-490F-915B-474417CFDFD3}" type="pres">
      <dgm:prSet presAssocID="{CC33EB87-6A25-495F-81ED-EF01953B99A9}" presName="sibTrans" presStyleLbl="sibTrans2D1" presStyleIdx="4" presStyleCnt="11"/>
      <dgm:spPr/>
      <dgm:t>
        <a:bodyPr/>
        <a:lstStyle/>
        <a:p>
          <a:endParaRPr lang="zh-CN" altLang="en-US"/>
        </a:p>
      </dgm:t>
    </dgm:pt>
    <dgm:pt modelId="{0F713A9A-88A5-44F2-B9C4-9317AFF53E37}" type="pres">
      <dgm:prSet presAssocID="{CC33EB87-6A25-495F-81ED-EF01953B99A9}" presName="connectorText" presStyleLbl="sibTrans2D1" presStyleIdx="4" presStyleCnt="11"/>
      <dgm:spPr/>
      <dgm:t>
        <a:bodyPr/>
        <a:lstStyle/>
        <a:p>
          <a:endParaRPr lang="zh-CN" altLang="en-US"/>
        </a:p>
      </dgm:t>
    </dgm:pt>
    <dgm:pt modelId="{1BA76B43-2FA6-4FC2-B661-CA5A3F2695DC}" type="pres">
      <dgm:prSet presAssocID="{78D9706B-ED67-4812-9ADA-8DBDC46A6991}" presName="node" presStyleLbl="node1" presStyleIdx="5" presStyleCnt="12">
        <dgm:presLayoutVars>
          <dgm:bulletEnabled val="1"/>
        </dgm:presLayoutVars>
      </dgm:prSet>
      <dgm:spPr/>
      <dgm:t>
        <a:bodyPr/>
        <a:lstStyle/>
        <a:p>
          <a:endParaRPr lang="zh-CN" altLang="en-US"/>
        </a:p>
      </dgm:t>
    </dgm:pt>
    <dgm:pt modelId="{9DD6DD98-2D29-463B-A2D9-14CC79388D70}" type="pres">
      <dgm:prSet presAssocID="{4CD1ACFE-E55F-424D-9CD7-1137EF2FB953}" presName="sibTrans" presStyleLbl="sibTrans2D1" presStyleIdx="5" presStyleCnt="11"/>
      <dgm:spPr/>
      <dgm:t>
        <a:bodyPr/>
        <a:lstStyle/>
        <a:p>
          <a:endParaRPr lang="zh-CN" altLang="en-US"/>
        </a:p>
      </dgm:t>
    </dgm:pt>
    <dgm:pt modelId="{9C85E5C6-2B76-41E1-9895-29EBEAEA8238}" type="pres">
      <dgm:prSet presAssocID="{4CD1ACFE-E55F-424D-9CD7-1137EF2FB953}" presName="connectorText" presStyleLbl="sibTrans2D1" presStyleIdx="5" presStyleCnt="11"/>
      <dgm:spPr/>
      <dgm:t>
        <a:bodyPr/>
        <a:lstStyle/>
        <a:p>
          <a:endParaRPr lang="zh-CN" altLang="en-US"/>
        </a:p>
      </dgm:t>
    </dgm:pt>
    <dgm:pt modelId="{39248A52-DA5C-4708-AAFD-00460AC79AF0}" type="pres">
      <dgm:prSet presAssocID="{88585A4F-7433-4FD5-99A8-EB3849EE0A52}" presName="node" presStyleLbl="node1" presStyleIdx="6" presStyleCnt="12">
        <dgm:presLayoutVars>
          <dgm:bulletEnabled val="1"/>
        </dgm:presLayoutVars>
      </dgm:prSet>
      <dgm:spPr/>
      <dgm:t>
        <a:bodyPr/>
        <a:lstStyle/>
        <a:p>
          <a:endParaRPr lang="zh-CN" altLang="en-US"/>
        </a:p>
      </dgm:t>
    </dgm:pt>
    <dgm:pt modelId="{51A1FFDB-7E11-4EFD-ADBD-C35AB0341528}" type="pres">
      <dgm:prSet presAssocID="{2A9EAD30-D6C7-4DB0-B861-D10698BC7D8B}" presName="sibTrans" presStyleLbl="sibTrans2D1" presStyleIdx="6" presStyleCnt="11"/>
      <dgm:spPr/>
      <dgm:t>
        <a:bodyPr/>
        <a:lstStyle/>
        <a:p>
          <a:endParaRPr lang="zh-CN" altLang="en-US"/>
        </a:p>
      </dgm:t>
    </dgm:pt>
    <dgm:pt modelId="{AA15E4C7-9AB6-4314-BC53-E866E9319B19}" type="pres">
      <dgm:prSet presAssocID="{2A9EAD30-D6C7-4DB0-B861-D10698BC7D8B}" presName="connectorText" presStyleLbl="sibTrans2D1" presStyleIdx="6" presStyleCnt="11"/>
      <dgm:spPr/>
      <dgm:t>
        <a:bodyPr/>
        <a:lstStyle/>
        <a:p>
          <a:endParaRPr lang="zh-CN" altLang="en-US"/>
        </a:p>
      </dgm:t>
    </dgm:pt>
    <dgm:pt modelId="{FD4E07AF-6E5B-4FF0-BC6B-60A467E76A4D}" type="pres">
      <dgm:prSet presAssocID="{54ACE68C-6C91-42F4-A682-F53C410B72CA}" presName="node" presStyleLbl="node1" presStyleIdx="7" presStyleCnt="12">
        <dgm:presLayoutVars>
          <dgm:bulletEnabled val="1"/>
        </dgm:presLayoutVars>
      </dgm:prSet>
      <dgm:spPr/>
      <dgm:t>
        <a:bodyPr/>
        <a:lstStyle/>
        <a:p>
          <a:endParaRPr lang="zh-CN" altLang="en-US"/>
        </a:p>
      </dgm:t>
    </dgm:pt>
    <dgm:pt modelId="{BB097F62-86B8-4852-AFB7-BD787173E964}" type="pres">
      <dgm:prSet presAssocID="{48AB840B-DF40-4D40-93B0-FB635A96E33D}" presName="sibTrans" presStyleLbl="sibTrans2D1" presStyleIdx="7" presStyleCnt="11"/>
      <dgm:spPr/>
      <dgm:t>
        <a:bodyPr/>
        <a:lstStyle/>
        <a:p>
          <a:endParaRPr lang="zh-CN" altLang="en-US"/>
        </a:p>
      </dgm:t>
    </dgm:pt>
    <dgm:pt modelId="{F10A02F9-7A19-409B-BCE4-55A513A4744A}" type="pres">
      <dgm:prSet presAssocID="{48AB840B-DF40-4D40-93B0-FB635A96E33D}" presName="connectorText" presStyleLbl="sibTrans2D1" presStyleIdx="7" presStyleCnt="11"/>
      <dgm:spPr/>
      <dgm:t>
        <a:bodyPr/>
        <a:lstStyle/>
        <a:p>
          <a:endParaRPr lang="zh-CN" altLang="en-US"/>
        </a:p>
      </dgm:t>
    </dgm:pt>
    <dgm:pt modelId="{EF62E295-3EEF-46AA-8D44-28BB8BC4D86D}" type="pres">
      <dgm:prSet presAssocID="{C20E39C7-ABA7-484F-BD56-85276D408923}" presName="node" presStyleLbl="node1" presStyleIdx="8" presStyleCnt="12">
        <dgm:presLayoutVars>
          <dgm:bulletEnabled val="1"/>
        </dgm:presLayoutVars>
      </dgm:prSet>
      <dgm:spPr/>
      <dgm:t>
        <a:bodyPr/>
        <a:lstStyle/>
        <a:p>
          <a:endParaRPr lang="zh-CN" altLang="en-US"/>
        </a:p>
      </dgm:t>
    </dgm:pt>
    <dgm:pt modelId="{4B593534-4839-485C-BFF4-F62317972AD3}" type="pres">
      <dgm:prSet presAssocID="{70DCFC21-B0AA-49B2-A6A4-8954EC437947}" presName="sibTrans" presStyleLbl="sibTrans2D1" presStyleIdx="8" presStyleCnt="11"/>
      <dgm:spPr/>
      <dgm:t>
        <a:bodyPr/>
        <a:lstStyle/>
        <a:p>
          <a:endParaRPr lang="zh-CN" altLang="en-US"/>
        </a:p>
      </dgm:t>
    </dgm:pt>
    <dgm:pt modelId="{8E9844C8-7D3F-42A7-BADA-CA78AFA7DCA0}" type="pres">
      <dgm:prSet presAssocID="{70DCFC21-B0AA-49B2-A6A4-8954EC437947}" presName="connectorText" presStyleLbl="sibTrans2D1" presStyleIdx="8" presStyleCnt="11"/>
      <dgm:spPr/>
      <dgm:t>
        <a:bodyPr/>
        <a:lstStyle/>
        <a:p>
          <a:endParaRPr lang="zh-CN" altLang="en-US"/>
        </a:p>
      </dgm:t>
    </dgm:pt>
    <dgm:pt modelId="{91EE67E4-3556-487C-8F05-797BB91B6F22}" type="pres">
      <dgm:prSet presAssocID="{8180ADF1-F544-4BD8-A43D-C51AC98AD0C0}" presName="node" presStyleLbl="node1" presStyleIdx="9" presStyleCnt="12">
        <dgm:presLayoutVars>
          <dgm:bulletEnabled val="1"/>
        </dgm:presLayoutVars>
      </dgm:prSet>
      <dgm:spPr/>
      <dgm:t>
        <a:bodyPr/>
        <a:lstStyle/>
        <a:p>
          <a:endParaRPr lang="zh-CN" altLang="en-US"/>
        </a:p>
      </dgm:t>
    </dgm:pt>
    <dgm:pt modelId="{0131C12D-BEAD-40EF-9A31-648AF801DC81}" type="pres">
      <dgm:prSet presAssocID="{C0F1B8B2-3415-4329-B498-88391B09C728}" presName="sibTrans" presStyleLbl="sibTrans2D1" presStyleIdx="9" presStyleCnt="11"/>
      <dgm:spPr/>
      <dgm:t>
        <a:bodyPr/>
        <a:lstStyle/>
        <a:p>
          <a:endParaRPr lang="zh-CN" altLang="en-US"/>
        </a:p>
      </dgm:t>
    </dgm:pt>
    <dgm:pt modelId="{F0395E27-FD93-44D7-BDD3-C1912551D820}" type="pres">
      <dgm:prSet presAssocID="{C0F1B8B2-3415-4329-B498-88391B09C728}" presName="connectorText" presStyleLbl="sibTrans2D1" presStyleIdx="9" presStyleCnt="11"/>
      <dgm:spPr/>
      <dgm:t>
        <a:bodyPr/>
        <a:lstStyle/>
        <a:p>
          <a:endParaRPr lang="zh-CN" altLang="en-US"/>
        </a:p>
      </dgm:t>
    </dgm:pt>
    <dgm:pt modelId="{6C41F435-D9E0-4D41-B5C1-0EA3B000FD68}" type="pres">
      <dgm:prSet presAssocID="{D44ABC4E-8252-4728-A8E1-9EA0D1550B3B}" presName="node" presStyleLbl="node1" presStyleIdx="10" presStyleCnt="12">
        <dgm:presLayoutVars>
          <dgm:bulletEnabled val="1"/>
        </dgm:presLayoutVars>
      </dgm:prSet>
      <dgm:spPr/>
      <dgm:t>
        <a:bodyPr/>
        <a:lstStyle/>
        <a:p>
          <a:endParaRPr lang="zh-CN" altLang="en-US"/>
        </a:p>
      </dgm:t>
    </dgm:pt>
    <dgm:pt modelId="{6A38DCC5-2290-4C6A-8F9F-0C2A00A4A10A}" type="pres">
      <dgm:prSet presAssocID="{39CB001D-6FDE-47A5-9611-4155D8606D1E}" presName="sibTrans" presStyleLbl="sibTrans2D1" presStyleIdx="10" presStyleCnt="11"/>
      <dgm:spPr/>
      <dgm:t>
        <a:bodyPr/>
        <a:lstStyle/>
        <a:p>
          <a:endParaRPr lang="zh-CN" altLang="en-US"/>
        </a:p>
      </dgm:t>
    </dgm:pt>
    <dgm:pt modelId="{E5EC38A4-A1E1-48B2-B0D6-92F5A5052383}" type="pres">
      <dgm:prSet presAssocID="{39CB001D-6FDE-47A5-9611-4155D8606D1E}" presName="connectorText" presStyleLbl="sibTrans2D1" presStyleIdx="10" presStyleCnt="11"/>
      <dgm:spPr/>
      <dgm:t>
        <a:bodyPr/>
        <a:lstStyle/>
        <a:p>
          <a:endParaRPr lang="zh-CN" altLang="en-US"/>
        </a:p>
      </dgm:t>
    </dgm:pt>
    <dgm:pt modelId="{CA9824AB-8EA5-4F0F-9DA7-17FB7AF356CB}" type="pres">
      <dgm:prSet presAssocID="{6EC4D883-9EF2-4E74-A183-E2EC3D097CB9}" presName="node" presStyleLbl="node1" presStyleIdx="11" presStyleCnt="12">
        <dgm:presLayoutVars>
          <dgm:bulletEnabled val="1"/>
        </dgm:presLayoutVars>
      </dgm:prSet>
      <dgm:spPr/>
      <dgm:t>
        <a:bodyPr/>
        <a:lstStyle/>
        <a:p>
          <a:endParaRPr lang="zh-CN" altLang="en-US"/>
        </a:p>
      </dgm:t>
    </dgm:pt>
  </dgm:ptLst>
  <dgm:cxnLst>
    <dgm:cxn modelId="{8A96822E-6498-43F1-BCD8-11081B176728}" type="presOf" srcId="{70DCFC21-B0AA-49B2-A6A4-8954EC437947}" destId="{4B593534-4839-485C-BFF4-F62317972AD3}" srcOrd="0" destOrd="0" presId="urn:microsoft.com/office/officeart/2005/8/layout/process5"/>
    <dgm:cxn modelId="{D57965C8-34A2-40A7-939B-8A18222D9C59}" type="presOf" srcId="{1198830E-EE28-4F27-91DD-A109EE649E94}" destId="{1C5C1949-B89B-4EBC-8220-A9EB7B0E7B8E}" srcOrd="0" destOrd="0" presId="urn:microsoft.com/office/officeart/2005/8/layout/process5"/>
    <dgm:cxn modelId="{2B20BA3D-D1FE-4289-BE96-A18DB61B5710}" type="presOf" srcId="{54ACE68C-6C91-42F4-A682-F53C410B72CA}" destId="{FD4E07AF-6E5B-4FF0-BC6B-60A467E76A4D}" srcOrd="0" destOrd="0" presId="urn:microsoft.com/office/officeart/2005/8/layout/process5"/>
    <dgm:cxn modelId="{F03E8017-D4B1-40FD-BCBE-DE43F8F6B537}" srcId="{A53ADB99-2781-48E9-8494-B17330EE2406}" destId="{BC7B0559-06DE-4F15-B0EA-8C6DA41A7625}" srcOrd="4" destOrd="0" parTransId="{3F7A0DBD-B425-442B-8D4D-E78E4B21E28A}" sibTransId="{CC33EB87-6A25-495F-81ED-EF01953B99A9}"/>
    <dgm:cxn modelId="{D89AC1C3-8528-4194-88A6-9FEFE5535D19}" type="presOf" srcId="{E1C920DD-4A23-4C1E-8E29-363C384D75BC}" destId="{BE63B9AD-D6B3-4558-AF42-49B2C7C390AE}" srcOrd="1" destOrd="0" presId="urn:microsoft.com/office/officeart/2005/8/layout/process5"/>
    <dgm:cxn modelId="{DBBC8507-E787-4674-98E3-86B62BB97011}" type="presOf" srcId="{88585A4F-7433-4FD5-99A8-EB3849EE0A52}" destId="{39248A52-DA5C-4708-AAFD-00460AC79AF0}" srcOrd="0" destOrd="0" presId="urn:microsoft.com/office/officeart/2005/8/layout/process5"/>
    <dgm:cxn modelId="{18F2E763-9242-4CA8-B85B-392A60009E26}" srcId="{A53ADB99-2781-48E9-8494-B17330EE2406}" destId="{1D8DB426-FF57-4EDE-B4A7-3E3380726AB4}" srcOrd="2" destOrd="0" parTransId="{CA2454DA-F212-47E7-8E2C-9D721C5E5B61}" sibTransId="{BFD2EA87-361B-4754-936A-1AD0962C3103}"/>
    <dgm:cxn modelId="{ED600961-065D-43A7-8361-3E1D8D00D838}" srcId="{A53ADB99-2781-48E9-8494-B17330EE2406}" destId="{54416230-B691-49C7-AEF3-29A5AE3EA0E5}" srcOrd="3" destOrd="0" parTransId="{E70C639E-52A6-466C-A72C-CEF2FB561C06}" sibTransId="{E1C920DD-4A23-4C1E-8E29-363C384D75BC}"/>
    <dgm:cxn modelId="{DE2BF60F-BB4F-4938-8ADD-369C47976012}" srcId="{A53ADB99-2781-48E9-8494-B17330EE2406}" destId="{EEFB0849-2241-4557-A131-59BEF5034208}" srcOrd="1" destOrd="0" parTransId="{CD09C756-828F-4216-920A-B98112856F5C}" sibTransId="{1198830E-EE28-4F27-91DD-A109EE649E94}"/>
    <dgm:cxn modelId="{08B658C6-607C-48E0-844A-622578C11544}" type="presOf" srcId="{2A9EAD30-D6C7-4DB0-B861-D10698BC7D8B}" destId="{51A1FFDB-7E11-4EFD-ADBD-C35AB0341528}" srcOrd="0" destOrd="0" presId="urn:microsoft.com/office/officeart/2005/8/layout/process5"/>
    <dgm:cxn modelId="{06E264E6-BA62-410D-8DCC-F3F722E7435F}" type="presOf" srcId="{6EC4D883-9EF2-4E74-A183-E2EC3D097CB9}" destId="{CA9824AB-8EA5-4F0F-9DA7-17FB7AF356CB}" srcOrd="0" destOrd="0" presId="urn:microsoft.com/office/officeart/2005/8/layout/process5"/>
    <dgm:cxn modelId="{2D8B3A3D-25AD-4D2A-8771-040E3EFA2B08}" type="presOf" srcId="{D44ABC4E-8252-4728-A8E1-9EA0D1550B3B}" destId="{6C41F435-D9E0-4D41-B5C1-0EA3B000FD68}" srcOrd="0" destOrd="0" presId="urn:microsoft.com/office/officeart/2005/8/layout/process5"/>
    <dgm:cxn modelId="{5DD5EE9A-6CD8-4097-B0D8-CF3793D58B86}" srcId="{A53ADB99-2781-48E9-8494-B17330EE2406}" destId="{8180ADF1-F544-4BD8-A43D-C51AC98AD0C0}" srcOrd="9" destOrd="0" parTransId="{78715E0E-4D85-4357-A58C-4DE510DFA5CF}" sibTransId="{C0F1B8B2-3415-4329-B498-88391B09C728}"/>
    <dgm:cxn modelId="{D433A449-0CB4-499A-A57B-929B2B326F4B}" type="presOf" srcId="{B83CCC77-F9C8-407D-874D-7FD722DC878D}" destId="{A154A36B-483E-41E2-8471-27F2A654EAE5}" srcOrd="0" destOrd="0" presId="urn:microsoft.com/office/officeart/2005/8/layout/process5"/>
    <dgm:cxn modelId="{8A1EA743-C019-4560-A872-5FC4E0F04539}" srcId="{A53ADB99-2781-48E9-8494-B17330EE2406}" destId="{C20E39C7-ABA7-484F-BD56-85276D408923}" srcOrd="8" destOrd="0" parTransId="{43CAE04C-F62A-40D8-8738-C49BEFCA9B09}" sibTransId="{70DCFC21-B0AA-49B2-A6A4-8954EC437947}"/>
    <dgm:cxn modelId="{E096BD25-3DA8-40A7-B84C-E9CDF4E3CB5D}" type="presOf" srcId="{70DCFC21-B0AA-49B2-A6A4-8954EC437947}" destId="{8E9844C8-7D3F-42A7-BADA-CA78AFA7DCA0}" srcOrd="1" destOrd="0" presId="urn:microsoft.com/office/officeart/2005/8/layout/process5"/>
    <dgm:cxn modelId="{64D6561F-357E-4C74-8249-185CD6D59AED}" type="presOf" srcId="{39CB001D-6FDE-47A5-9611-4155D8606D1E}" destId="{6A38DCC5-2290-4C6A-8F9F-0C2A00A4A10A}" srcOrd="0" destOrd="0" presId="urn:microsoft.com/office/officeart/2005/8/layout/process5"/>
    <dgm:cxn modelId="{E77C3B2B-FBA1-467D-AECF-CDC67CE40024}" srcId="{A53ADB99-2781-48E9-8494-B17330EE2406}" destId="{54ACE68C-6C91-42F4-A682-F53C410B72CA}" srcOrd="7" destOrd="0" parTransId="{4C27A6A9-C2BB-4313-B908-558D36C5BD08}" sibTransId="{48AB840B-DF40-4D40-93B0-FB635A96E33D}"/>
    <dgm:cxn modelId="{663E68FF-18D3-4BB8-AC6D-6F9D3AA29DD8}" type="presOf" srcId="{9A0FE0BA-2FF0-4AE4-98AE-A2477CD25990}" destId="{B41E7243-7CEB-4A22-B923-0F8C56C63750}" srcOrd="0" destOrd="0" presId="urn:microsoft.com/office/officeart/2005/8/layout/process5"/>
    <dgm:cxn modelId="{3B2968D3-A231-43A4-958C-53CC640C4970}" type="presOf" srcId="{BFD2EA87-361B-4754-936A-1AD0962C3103}" destId="{5492245B-C96D-4F66-AE77-3BF25BE2A42C}" srcOrd="1" destOrd="0" presId="urn:microsoft.com/office/officeart/2005/8/layout/process5"/>
    <dgm:cxn modelId="{04B8E362-6E9A-4C5E-9BCF-DBB398257D3B}" type="presOf" srcId="{C20E39C7-ABA7-484F-BD56-85276D408923}" destId="{EF62E295-3EEF-46AA-8D44-28BB8BC4D86D}" srcOrd="0" destOrd="0" presId="urn:microsoft.com/office/officeart/2005/8/layout/process5"/>
    <dgm:cxn modelId="{52C4F991-A7D0-4C96-A1D4-94E42FCF1EE5}" type="presOf" srcId="{1198830E-EE28-4F27-91DD-A109EE649E94}" destId="{74BC2F77-D950-48B9-95D2-B70F4C79D4D9}" srcOrd="1" destOrd="0" presId="urn:microsoft.com/office/officeart/2005/8/layout/process5"/>
    <dgm:cxn modelId="{F29AF1D3-098C-437D-A5D4-06E60D75FAA0}" type="presOf" srcId="{C0F1B8B2-3415-4329-B498-88391B09C728}" destId="{F0395E27-FD93-44D7-BDD3-C1912551D820}" srcOrd="1" destOrd="0" presId="urn:microsoft.com/office/officeart/2005/8/layout/process5"/>
    <dgm:cxn modelId="{02F9C1EE-551D-4F42-9E2F-76F832E59767}" type="presOf" srcId="{54416230-B691-49C7-AEF3-29A5AE3EA0E5}" destId="{0A27FC40-02BB-4109-B09E-870970E053D3}" srcOrd="0" destOrd="0" presId="urn:microsoft.com/office/officeart/2005/8/layout/process5"/>
    <dgm:cxn modelId="{1B28556A-543D-403E-A8A8-CD8B747AEA18}" type="presOf" srcId="{B83CCC77-F9C8-407D-874D-7FD722DC878D}" destId="{67B84B9D-B1B6-4384-B604-114BEEA7348A}" srcOrd="1" destOrd="0" presId="urn:microsoft.com/office/officeart/2005/8/layout/process5"/>
    <dgm:cxn modelId="{51E2B6EF-8B5B-4793-A63A-862414CA3B90}" srcId="{A53ADB99-2781-48E9-8494-B17330EE2406}" destId="{D44ABC4E-8252-4728-A8E1-9EA0D1550B3B}" srcOrd="10" destOrd="0" parTransId="{7A823E97-FBF5-4D86-97C5-B40482BA21AE}" sibTransId="{39CB001D-6FDE-47A5-9611-4155D8606D1E}"/>
    <dgm:cxn modelId="{12022803-92BE-4E65-956C-77B16966B8E4}" type="presOf" srcId="{8180ADF1-F544-4BD8-A43D-C51AC98AD0C0}" destId="{91EE67E4-3556-487C-8F05-797BB91B6F22}" srcOrd="0" destOrd="0" presId="urn:microsoft.com/office/officeart/2005/8/layout/process5"/>
    <dgm:cxn modelId="{650BB8FF-526B-4566-A344-93C1DA22795B}" type="presOf" srcId="{EEFB0849-2241-4557-A131-59BEF5034208}" destId="{D8D8048C-98E3-4EB6-904B-762D6879A9FB}" srcOrd="0" destOrd="0" presId="urn:microsoft.com/office/officeart/2005/8/layout/process5"/>
    <dgm:cxn modelId="{A91967A7-5806-4362-A1CB-BC9EE181590F}" type="presOf" srcId="{48AB840B-DF40-4D40-93B0-FB635A96E33D}" destId="{BB097F62-86B8-4852-AFB7-BD787173E964}" srcOrd="0" destOrd="0" presId="urn:microsoft.com/office/officeart/2005/8/layout/process5"/>
    <dgm:cxn modelId="{C8145818-6064-4548-9B53-F9311E0E8783}" srcId="{A53ADB99-2781-48E9-8494-B17330EE2406}" destId="{88585A4F-7433-4FD5-99A8-EB3849EE0A52}" srcOrd="6" destOrd="0" parTransId="{037FABD0-6F4D-461B-86E4-60D5D58B29E1}" sibTransId="{2A9EAD30-D6C7-4DB0-B861-D10698BC7D8B}"/>
    <dgm:cxn modelId="{FBB9761D-CF27-45DB-9545-1CEBC94EC2CC}" type="presOf" srcId="{C0F1B8B2-3415-4329-B498-88391B09C728}" destId="{0131C12D-BEAD-40EF-9A31-648AF801DC81}" srcOrd="0" destOrd="0" presId="urn:microsoft.com/office/officeart/2005/8/layout/process5"/>
    <dgm:cxn modelId="{DE15113B-A170-41B1-A925-8FD8EC0CCDC9}" type="presOf" srcId="{CC33EB87-6A25-495F-81ED-EF01953B99A9}" destId="{FFC8FA36-687B-490F-915B-474417CFDFD3}" srcOrd="0" destOrd="0" presId="urn:microsoft.com/office/officeart/2005/8/layout/process5"/>
    <dgm:cxn modelId="{C11AF3D8-146C-470E-8E08-5CDE950ECB44}" type="presOf" srcId="{78D9706B-ED67-4812-9ADA-8DBDC46A6991}" destId="{1BA76B43-2FA6-4FC2-B661-CA5A3F2695DC}" srcOrd="0" destOrd="0" presId="urn:microsoft.com/office/officeart/2005/8/layout/process5"/>
    <dgm:cxn modelId="{B99FCD8E-193C-45CF-BF25-E6F16AC47F6A}" type="presOf" srcId="{E1C920DD-4A23-4C1E-8E29-363C384D75BC}" destId="{7657BCCC-89BA-4702-955E-9F428413DD3C}" srcOrd="0" destOrd="0" presId="urn:microsoft.com/office/officeart/2005/8/layout/process5"/>
    <dgm:cxn modelId="{C2E61D07-46D0-488F-9E43-3C4BE4602690}" srcId="{A53ADB99-2781-48E9-8494-B17330EE2406}" destId="{9A0FE0BA-2FF0-4AE4-98AE-A2477CD25990}" srcOrd="0" destOrd="0" parTransId="{A68A4252-2ABE-433D-BE73-55EBA8547810}" sibTransId="{B83CCC77-F9C8-407D-874D-7FD722DC878D}"/>
    <dgm:cxn modelId="{7539FC04-B6BE-49F6-AC1E-C0469A0CA5B9}" srcId="{A53ADB99-2781-48E9-8494-B17330EE2406}" destId="{6EC4D883-9EF2-4E74-A183-E2EC3D097CB9}" srcOrd="11" destOrd="0" parTransId="{42BD5B3D-1EB5-45F4-8320-D5548E123B98}" sibTransId="{AF403D17-ABE1-4CEE-AAB4-9662CC8006B0}"/>
    <dgm:cxn modelId="{5BD67FF8-DCD8-4816-8236-B732AD564D81}" type="presOf" srcId="{2A9EAD30-D6C7-4DB0-B861-D10698BC7D8B}" destId="{AA15E4C7-9AB6-4314-BC53-E866E9319B19}" srcOrd="1" destOrd="0" presId="urn:microsoft.com/office/officeart/2005/8/layout/process5"/>
    <dgm:cxn modelId="{1293D05F-4EC8-4808-97E4-A22A54A59F78}" type="presOf" srcId="{48AB840B-DF40-4D40-93B0-FB635A96E33D}" destId="{F10A02F9-7A19-409B-BCE4-55A513A4744A}" srcOrd="1" destOrd="0" presId="urn:microsoft.com/office/officeart/2005/8/layout/process5"/>
    <dgm:cxn modelId="{7B9F6C2D-C1C7-4890-8255-332873A33AA4}" type="presOf" srcId="{1D8DB426-FF57-4EDE-B4A7-3E3380726AB4}" destId="{54CB95A1-BA8F-4CA8-AB6C-643560CC3250}" srcOrd="0" destOrd="0" presId="urn:microsoft.com/office/officeart/2005/8/layout/process5"/>
    <dgm:cxn modelId="{ABE6361B-0448-4157-B939-DF3A798DF652}" type="presOf" srcId="{BFD2EA87-361B-4754-936A-1AD0962C3103}" destId="{33EE05DD-F1E2-4392-ABE2-6F25335F75C0}" srcOrd="0" destOrd="0" presId="urn:microsoft.com/office/officeart/2005/8/layout/process5"/>
    <dgm:cxn modelId="{B2C7DB5B-E0C1-40F8-AF9C-A25C7969AAD8}" type="presOf" srcId="{39CB001D-6FDE-47A5-9611-4155D8606D1E}" destId="{E5EC38A4-A1E1-48B2-B0D6-92F5A5052383}" srcOrd="1" destOrd="0" presId="urn:microsoft.com/office/officeart/2005/8/layout/process5"/>
    <dgm:cxn modelId="{AEFADD60-9F05-4546-B735-D8EFDF129B29}" type="presOf" srcId="{CC33EB87-6A25-495F-81ED-EF01953B99A9}" destId="{0F713A9A-88A5-44F2-B9C4-9317AFF53E37}" srcOrd="1" destOrd="0" presId="urn:microsoft.com/office/officeart/2005/8/layout/process5"/>
    <dgm:cxn modelId="{71B50D62-A75F-49F1-B226-A2D562D8E8B3}" type="presOf" srcId="{BC7B0559-06DE-4F15-B0EA-8C6DA41A7625}" destId="{EE7B1AD7-616B-46C5-A4FC-50CDBCDBEAC9}" srcOrd="0" destOrd="0" presId="urn:microsoft.com/office/officeart/2005/8/layout/process5"/>
    <dgm:cxn modelId="{1F608D5C-B22E-45F5-AEC0-8435C44F59C4}" type="presOf" srcId="{A53ADB99-2781-48E9-8494-B17330EE2406}" destId="{FF031A84-B03A-48D9-B858-68B62E28EBBA}" srcOrd="0" destOrd="0" presId="urn:microsoft.com/office/officeart/2005/8/layout/process5"/>
    <dgm:cxn modelId="{BA67AA70-B329-4322-9969-D6E8B9581120}" type="presOf" srcId="{4CD1ACFE-E55F-424D-9CD7-1137EF2FB953}" destId="{9DD6DD98-2D29-463B-A2D9-14CC79388D70}" srcOrd="0" destOrd="0" presId="urn:microsoft.com/office/officeart/2005/8/layout/process5"/>
    <dgm:cxn modelId="{67C7932A-7911-4A89-84A8-EFE9B75670B7}" srcId="{A53ADB99-2781-48E9-8494-B17330EE2406}" destId="{78D9706B-ED67-4812-9ADA-8DBDC46A6991}" srcOrd="5" destOrd="0" parTransId="{5AC4AB60-AAFE-4256-A5C5-72F59576A5E8}" sibTransId="{4CD1ACFE-E55F-424D-9CD7-1137EF2FB953}"/>
    <dgm:cxn modelId="{E50B0F42-B354-4969-AB55-043927C091EC}" type="presOf" srcId="{4CD1ACFE-E55F-424D-9CD7-1137EF2FB953}" destId="{9C85E5C6-2B76-41E1-9895-29EBEAEA8238}" srcOrd="1" destOrd="0" presId="urn:microsoft.com/office/officeart/2005/8/layout/process5"/>
    <dgm:cxn modelId="{1C315B07-7A1B-436E-9463-C4249CB49B4B}" type="presParOf" srcId="{FF031A84-B03A-48D9-B858-68B62E28EBBA}" destId="{B41E7243-7CEB-4A22-B923-0F8C56C63750}" srcOrd="0" destOrd="0" presId="urn:microsoft.com/office/officeart/2005/8/layout/process5"/>
    <dgm:cxn modelId="{930ED01F-4375-488E-91E5-F8EFCE923FE9}" type="presParOf" srcId="{FF031A84-B03A-48D9-B858-68B62E28EBBA}" destId="{A154A36B-483E-41E2-8471-27F2A654EAE5}" srcOrd="1" destOrd="0" presId="urn:microsoft.com/office/officeart/2005/8/layout/process5"/>
    <dgm:cxn modelId="{67DC63D3-9A69-47FD-B71E-7BD5C7C08A25}" type="presParOf" srcId="{A154A36B-483E-41E2-8471-27F2A654EAE5}" destId="{67B84B9D-B1B6-4384-B604-114BEEA7348A}" srcOrd="0" destOrd="0" presId="urn:microsoft.com/office/officeart/2005/8/layout/process5"/>
    <dgm:cxn modelId="{AF35DA07-4274-422E-A849-66E1A499A973}" type="presParOf" srcId="{FF031A84-B03A-48D9-B858-68B62E28EBBA}" destId="{D8D8048C-98E3-4EB6-904B-762D6879A9FB}" srcOrd="2" destOrd="0" presId="urn:microsoft.com/office/officeart/2005/8/layout/process5"/>
    <dgm:cxn modelId="{65D5925F-423A-41CB-A8FF-538B719FD398}" type="presParOf" srcId="{FF031A84-B03A-48D9-B858-68B62E28EBBA}" destId="{1C5C1949-B89B-4EBC-8220-A9EB7B0E7B8E}" srcOrd="3" destOrd="0" presId="urn:microsoft.com/office/officeart/2005/8/layout/process5"/>
    <dgm:cxn modelId="{A87EA52C-F5C8-4BA0-A73D-80073E18FB96}" type="presParOf" srcId="{1C5C1949-B89B-4EBC-8220-A9EB7B0E7B8E}" destId="{74BC2F77-D950-48B9-95D2-B70F4C79D4D9}" srcOrd="0" destOrd="0" presId="urn:microsoft.com/office/officeart/2005/8/layout/process5"/>
    <dgm:cxn modelId="{D0D69EB5-F566-4CD5-8113-EAD7090B8380}" type="presParOf" srcId="{FF031A84-B03A-48D9-B858-68B62E28EBBA}" destId="{54CB95A1-BA8F-4CA8-AB6C-643560CC3250}" srcOrd="4" destOrd="0" presId="urn:microsoft.com/office/officeart/2005/8/layout/process5"/>
    <dgm:cxn modelId="{7DF111CD-0A8C-42D8-8632-ED4EB83D4AC1}" type="presParOf" srcId="{FF031A84-B03A-48D9-B858-68B62E28EBBA}" destId="{33EE05DD-F1E2-4392-ABE2-6F25335F75C0}" srcOrd="5" destOrd="0" presId="urn:microsoft.com/office/officeart/2005/8/layout/process5"/>
    <dgm:cxn modelId="{4B440A67-2EB0-42F3-9CEC-803DCD6FDE60}" type="presParOf" srcId="{33EE05DD-F1E2-4392-ABE2-6F25335F75C0}" destId="{5492245B-C96D-4F66-AE77-3BF25BE2A42C}" srcOrd="0" destOrd="0" presId="urn:microsoft.com/office/officeart/2005/8/layout/process5"/>
    <dgm:cxn modelId="{D04C2AD0-9548-478E-AB45-8B35181FD928}" type="presParOf" srcId="{FF031A84-B03A-48D9-B858-68B62E28EBBA}" destId="{0A27FC40-02BB-4109-B09E-870970E053D3}" srcOrd="6" destOrd="0" presId="urn:microsoft.com/office/officeart/2005/8/layout/process5"/>
    <dgm:cxn modelId="{6AA3ACF5-6A17-4C76-88E1-B6A50FFBC69C}" type="presParOf" srcId="{FF031A84-B03A-48D9-B858-68B62E28EBBA}" destId="{7657BCCC-89BA-4702-955E-9F428413DD3C}" srcOrd="7" destOrd="0" presId="urn:microsoft.com/office/officeart/2005/8/layout/process5"/>
    <dgm:cxn modelId="{9552209D-D893-479A-9A1A-5FCBB17F4CFC}" type="presParOf" srcId="{7657BCCC-89BA-4702-955E-9F428413DD3C}" destId="{BE63B9AD-D6B3-4558-AF42-49B2C7C390AE}" srcOrd="0" destOrd="0" presId="urn:microsoft.com/office/officeart/2005/8/layout/process5"/>
    <dgm:cxn modelId="{1FC3124E-B96E-4D69-8968-4EF242B471A9}" type="presParOf" srcId="{FF031A84-B03A-48D9-B858-68B62E28EBBA}" destId="{EE7B1AD7-616B-46C5-A4FC-50CDBCDBEAC9}" srcOrd="8" destOrd="0" presId="urn:microsoft.com/office/officeart/2005/8/layout/process5"/>
    <dgm:cxn modelId="{946BCB5B-A112-4D1E-85FE-7955B54E2A37}" type="presParOf" srcId="{FF031A84-B03A-48D9-B858-68B62E28EBBA}" destId="{FFC8FA36-687B-490F-915B-474417CFDFD3}" srcOrd="9" destOrd="0" presId="urn:microsoft.com/office/officeart/2005/8/layout/process5"/>
    <dgm:cxn modelId="{8BBAE940-2FD2-4D68-A8FA-F3AE409E4CE7}" type="presParOf" srcId="{FFC8FA36-687B-490F-915B-474417CFDFD3}" destId="{0F713A9A-88A5-44F2-B9C4-9317AFF53E37}" srcOrd="0" destOrd="0" presId="urn:microsoft.com/office/officeart/2005/8/layout/process5"/>
    <dgm:cxn modelId="{2CD425F4-4459-4EFB-9F13-A45163932333}" type="presParOf" srcId="{FF031A84-B03A-48D9-B858-68B62E28EBBA}" destId="{1BA76B43-2FA6-4FC2-B661-CA5A3F2695DC}" srcOrd="10" destOrd="0" presId="urn:microsoft.com/office/officeart/2005/8/layout/process5"/>
    <dgm:cxn modelId="{C23FD21F-A8EF-40E5-9452-100876C79306}" type="presParOf" srcId="{FF031A84-B03A-48D9-B858-68B62E28EBBA}" destId="{9DD6DD98-2D29-463B-A2D9-14CC79388D70}" srcOrd="11" destOrd="0" presId="urn:microsoft.com/office/officeart/2005/8/layout/process5"/>
    <dgm:cxn modelId="{39060FAA-8D78-4CD5-BC24-82C03CA003C6}" type="presParOf" srcId="{9DD6DD98-2D29-463B-A2D9-14CC79388D70}" destId="{9C85E5C6-2B76-41E1-9895-29EBEAEA8238}" srcOrd="0" destOrd="0" presId="urn:microsoft.com/office/officeart/2005/8/layout/process5"/>
    <dgm:cxn modelId="{1F8DB9CC-BC27-4B3A-BB69-8552CF064744}" type="presParOf" srcId="{FF031A84-B03A-48D9-B858-68B62E28EBBA}" destId="{39248A52-DA5C-4708-AAFD-00460AC79AF0}" srcOrd="12" destOrd="0" presId="urn:microsoft.com/office/officeart/2005/8/layout/process5"/>
    <dgm:cxn modelId="{1E3DA089-8F9F-41FC-9ED1-866AC240F66B}" type="presParOf" srcId="{FF031A84-B03A-48D9-B858-68B62E28EBBA}" destId="{51A1FFDB-7E11-4EFD-ADBD-C35AB0341528}" srcOrd="13" destOrd="0" presId="urn:microsoft.com/office/officeart/2005/8/layout/process5"/>
    <dgm:cxn modelId="{1345E75C-2018-46ED-843A-C2C18FF3AA23}" type="presParOf" srcId="{51A1FFDB-7E11-4EFD-ADBD-C35AB0341528}" destId="{AA15E4C7-9AB6-4314-BC53-E866E9319B19}" srcOrd="0" destOrd="0" presId="urn:microsoft.com/office/officeart/2005/8/layout/process5"/>
    <dgm:cxn modelId="{F45A1FB2-F1B4-4FD3-A5BD-66F710FAE655}" type="presParOf" srcId="{FF031A84-B03A-48D9-B858-68B62E28EBBA}" destId="{FD4E07AF-6E5B-4FF0-BC6B-60A467E76A4D}" srcOrd="14" destOrd="0" presId="urn:microsoft.com/office/officeart/2005/8/layout/process5"/>
    <dgm:cxn modelId="{A7B1379E-87A9-40D1-9165-5192F8C6B11F}" type="presParOf" srcId="{FF031A84-B03A-48D9-B858-68B62E28EBBA}" destId="{BB097F62-86B8-4852-AFB7-BD787173E964}" srcOrd="15" destOrd="0" presId="urn:microsoft.com/office/officeart/2005/8/layout/process5"/>
    <dgm:cxn modelId="{81D16A72-2896-41D7-9B62-96D47DB2F55C}" type="presParOf" srcId="{BB097F62-86B8-4852-AFB7-BD787173E964}" destId="{F10A02F9-7A19-409B-BCE4-55A513A4744A}" srcOrd="0" destOrd="0" presId="urn:microsoft.com/office/officeart/2005/8/layout/process5"/>
    <dgm:cxn modelId="{F30D923E-121B-40FE-94A1-94C4921A2DD8}" type="presParOf" srcId="{FF031A84-B03A-48D9-B858-68B62E28EBBA}" destId="{EF62E295-3EEF-46AA-8D44-28BB8BC4D86D}" srcOrd="16" destOrd="0" presId="urn:microsoft.com/office/officeart/2005/8/layout/process5"/>
    <dgm:cxn modelId="{1B39DBFA-D254-498C-A883-91794A4FCE11}" type="presParOf" srcId="{FF031A84-B03A-48D9-B858-68B62E28EBBA}" destId="{4B593534-4839-485C-BFF4-F62317972AD3}" srcOrd="17" destOrd="0" presId="urn:microsoft.com/office/officeart/2005/8/layout/process5"/>
    <dgm:cxn modelId="{958CFF45-BE6A-47BB-B5AE-931EC3F05BFB}" type="presParOf" srcId="{4B593534-4839-485C-BFF4-F62317972AD3}" destId="{8E9844C8-7D3F-42A7-BADA-CA78AFA7DCA0}" srcOrd="0" destOrd="0" presId="urn:microsoft.com/office/officeart/2005/8/layout/process5"/>
    <dgm:cxn modelId="{4967151F-29B2-4368-BD4A-F23314FC43D2}" type="presParOf" srcId="{FF031A84-B03A-48D9-B858-68B62E28EBBA}" destId="{91EE67E4-3556-487C-8F05-797BB91B6F22}" srcOrd="18" destOrd="0" presId="urn:microsoft.com/office/officeart/2005/8/layout/process5"/>
    <dgm:cxn modelId="{9F2FC02F-937C-417D-B614-183F645351FF}" type="presParOf" srcId="{FF031A84-B03A-48D9-B858-68B62E28EBBA}" destId="{0131C12D-BEAD-40EF-9A31-648AF801DC81}" srcOrd="19" destOrd="0" presId="urn:microsoft.com/office/officeart/2005/8/layout/process5"/>
    <dgm:cxn modelId="{A5B1801F-2CFD-425D-AEFE-941DD2C9A7B7}" type="presParOf" srcId="{0131C12D-BEAD-40EF-9A31-648AF801DC81}" destId="{F0395E27-FD93-44D7-BDD3-C1912551D820}" srcOrd="0" destOrd="0" presId="urn:microsoft.com/office/officeart/2005/8/layout/process5"/>
    <dgm:cxn modelId="{8850F142-5711-4AF2-BF04-943C09FCB7DD}" type="presParOf" srcId="{FF031A84-B03A-48D9-B858-68B62E28EBBA}" destId="{6C41F435-D9E0-4D41-B5C1-0EA3B000FD68}" srcOrd="20" destOrd="0" presId="urn:microsoft.com/office/officeart/2005/8/layout/process5"/>
    <dgm:cxn modelId="{3860FE0D-5AB6-4D52-BE3E-6377BCB2C099}" type="presParOf" srcId="{FF031A84-B03A-48D9-B858-68B62E28EBBA}" destId="{6A38DCC5-2290-4C6A-8F9F-0C2A00A4A10A}" srcOrd="21" destOrd="0" presId="urn:microsoft.com/office/officeart/2005/8/layout/process5"/>
    <dgm:cxn modelId="{C221BE29-8B99-4348-AFBA-673FDBC47E8B}" type="presParOf" srcId="{6A38DCC5-2290-4C6A-8F9F-0C2A00A4A10A}" destId="{E5EC38A4-A1E1-48B2-B0D6-92F5A5052383}" srcOrd="0" destOrd="0" presId="urn:microsoft.com/office/officeart/2005/8/layout/process5"/>
    <dgm:cxn modelId="{C294CF2E-36DC-4237-82CE-0A2A28040D8C}" type="presParOf" srcId="{FF031A84-B03A-48D9-B858-68B62E28EBBA}" destId="{CA9824AB-8EA5-4F0F-9DA7-17FB7AF356CB}" srcOrd="22"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42982B-7EC9-4B29-849E-F19F3BA823B4}" type="doc">
      <dgm:prSet loTypeId="urn:microsoft.com/office/officeart/2005/8/layout/target2" loCatId="list" qsTypeId="urn:microsoft.com/office/officeart/2005/8/quickstyle/simple1" qsCatId="simple" csTypeId="urn:microsoft.com/office/officeart/2005/8/colors/colorful4" csCatId="colorful" phldr="1"/>
      <dgm:spPr/>
      <dgm:t>
        <a:bodyPr/>
        <a:lstStyle/>
        <a:p>
          <a:endParaRPr lang="zh-CN" altLang="en-US"/>
        </a:p>
      </dgm:t>
    </dgm:pt>
    <dgm:pt modelId="{02625CB8-837F-436F-A555-14698F17DE01}">
      <dgm:prSet phldrT="[文本]"/>
      <dgm:spPr/>
      <dgm:t>
        <a:bodyPr/>
        <a:lstStyle/>
        <a:p>
          <a:r>
            <a:rPr lang="zh-CN" altLang="en-US" dirty="0">
              <a:latin typeface="微软雅黑" panose="020B0503020204020204" pitchFamily="34" charset="-122"/>
              <a:ea typeface="微软雅黑" panose="020B0503020204020204" pitchFamily="34" charset="-122"/>
            </a:rPr>
            <a:t>开发思想</a:t>
          </a:r>
        </a:p>
      </dgm:t>
    </dgm:pt>
    <dgm:pt modelId="{9D06520F-C7CE-438F-A858-0E9A64F779E5}" type="parTrans" cxnId="{6B2D5DA2-2A28-437E-8F32-1D6186FA5C6C}">
      <dgm:prSet/>
      <dgm:spPr/>
      <dgm:t>
        <a:bodyPr/>
        <a:lstStyle/>
        <a:p>
          <a:endParaRPr lang="zh-CN" altLang="en-US">
            <a:latin typeface="微软雅黑" panose="020B0503020204020204" pitchFamily="34" charset="-122"/>
            <a:ea typeface="微软雅黑" panose="020B0503020204020204" pitchFamily="34" charset="-122"/>
          </a:endParaRPr>
        </a:p>
      </dgm:t>
    </dgm:pt>
    <dgm:pt modelId="{86552416-0FAD-43CC-B67B-E80F50989BE4}" type="sibTrans" cxnId="{6B2D5DA2-2A28-437E-8F32-1D6186FA5C6C}">
      <dgm:prSet/>
      <dgm:spPr/>
      <dgm:t>
        <a:bodyPr/>
        <a:lstStyle/>
        <a:p>
          <a:endParaRPr lang="zh-CN" altLang="en-US">
            <a:latin typeface="微软雅黑" panose="020B0503020204020204" pitchFamily="34" charset="-122"/>
            <a:ea typeface="微软雅黑" panose="020B0503020204020204" pitchFamily="34" charset="-122"/>
          </a:endParaRPr>
        </a:p>
      </dgm:t>
    </dgm:pt>
    <dgm:pt modelId="{D73E140F-0715-48B9-837A-19CA4504F28A}">
      <dgm:prSet/>
      <dgm:spPr/>
      <dgm:t>
        <a:bodyPr/>
        <a:lstStyle/>
        <a:p>
          <a:r>
            <a:rPr lang="zh-CN" altLang="en-US" dirty="0">
              <a:latin typeface="微软雅黑" panose="020B0503020204020204" pitchFamily="34" charset="-122"/>
              <a:ea typeface="微软雅黑" panose="020B0503020204020204" pitchFamily="34" charset="-122"/>
            </a:rPr>
            <a:t>面向对象</a:t>
          </a:r>
          <a:endParaRPr lang="en-US" altLang="zh-CN" dirty="0">
            <a:latin typeface="微软雅黑" panose="020B0503020204020204" pitchFamily="34" charset="-122"/>
            <a:ea typeface="微软雅黑" panose="020B0503020204020204" pitchFamily="34" charset="-122"/>
          </a:endParaRPr>
        </a:p>
      </dgm:t>
    </dgm:pt>
    <dgm:pt modelId="{B589A703-B28A-4E4C-8428-8E066849722D}" type="parTrans" cxnId="{F306CA20-5179-4BD2-88C4-0E57E2AD2215}">
      <dgm:prSet/>
      <dgm:spPr/>
      <dgm:t>
        <a:bodyPr/>
        <a:lstStyle/>
        <a:p>
          <a:endParaRPr lang="zh-CN" altLang="en-US">
            <a:latin typeface="微软雅黑" panose="020B0503020204020204" pitchFamily="34" charset="-122"/>
            <a:ea typeface="微软雅黑" panose="020B0503020204020204" pitchFamily="34" charset="-122"/>
          </a:endParaRPr>
        </a:p>
      </dgm:t>
    </dgm:pt>
    <dgm:pt modelId="{CCA4142A-01F1-4BF6-92D6-CE758974E451}" type="sibTrans" cxnId="{F306CA20-5179-4BD2-88C4-0E57E2AD2215}">
      <dgm:prSet/>
      <dgm:spPr/>
      <dgm:t>
        <a:bodyPr/>
        <a:lstStyle/>
        <a:p>
          <a:endParaRPr lang="zh-CN" altLang="en-US">
            <a:latin typeface="微软雅黑" panose="020B0503020204020204" pitchFamily="34" charset="-122"/>
            <a:ea typeface="微软雅黑" panose="020B0503020204020204" pitchFamily="34" charset="-122"/>
          </a:endParaRPr>
        </a:p>
      </dgm:t>
    </dgm:pt>
    <dgm:pt modelId="{7B0C422F-3B36-4F3B-BE77-EF058094F8E2}">
      <dgm:prSet/>
      <dgm:spPr/>
      <dgm:t>
        <a:bodyPr/>
        <a:lstStyle/>
        <a:p>
          <a:r>
            <a:rPr lang="zh-CN" altLang="en-US" dirty="0">
              <a:latin typeface="微软雅黑" panose="020B0503020204020204" pitchFamily="34" charset="-122"/>
              <a:ea typeface="微软雅黑" panose="020B0503020204020204" pitchFamily="34" charset="-122"/>
            </a:rPr>
            <a:t>面向过程</a:t>
          </a:r>
          <a:endParaRPr lang="en-US" altLang="zh-CN" dirty="0">
            <a:latin typeface="微软雅黑" panose="020B0503020204020204" pitchFamily="34" charset="-122"/>
            <a:ea typeface="微软雅黑" panose="020B0503020204020204" pitchFamily="34" charset="-122"/>
          </a:endParaRPr>
        </a:p>
      </dgm:t>
    </dgm:pt>
    <dgm:pt modelId="{2E654F65-AA85-4946-ADEF-6E8AF1BDADE0}" type="parTrans" cxnId="{A8112A82-AFF3-4213-93BA-96187685870F}">
      <dgm:prSet/>
      <dgm:spPr/>
      <dgm:t>
        <a:bodyPr/>
        <a:lstStyle/>
        <a:p>
          <a:endParaRPr lang="zh-CN" altLang="en-US">
            <a:latin typeface="微软雅黑" panose="020B0503020204020204" pitchFamily="34" charset="-122"/>
            <a:ea typeface="微软雅黑" panose="020B0503020204020204" pitchFamily="34" charset="-122"/>
          </a:endParaRPr>
        </a:p>
      </dgm:t>
    </dgm:pt>
    <dgm:pt modelId="{423ADB1C-EC83-4005-A6E8-ADF06BA974D0}" type="sibTrans" cxnId="{A8112A82-AFF3-4213-93BA-96187685870F}">
      <dgm:prSet/>
      <dgm:spPr/>
      <dgm:t>
        <a:bodyPr/>
        <a:lstStyle/>
        <a:p>
          <a:endParaRPr lang="zh-CN" altLang="en-US">
            <a:latin typeface="微软雅黑" panose="020B0503020204020204" pitchFamily="34" charset="-122"/>
            <a:ea typeface="微软雅黑" panose="020B0503020204020204" pitchFamily="34" charset="-122"/>
          </a:endParaRPr>
        </a:p>
      </dgm:t>
    </dgm:pt>
    <dgm:pt modelId="{E800FC9C-810F-48BE-89DF-384F5A0CFAD3}">
      <dgm:prSet/>
      <dgm:spPr/>
      <dgm:t>
        <a:bodyPr/>
        <a:lstStyle/>
        <a:p>
          <a:r>
            <a:rPr lang="zh-CN" altLang="en-US" dirty="0">
              <a:latin typeface="微软雅黑" panose="020B0503020204020204" pitchFamily="34" charset="-122"/>
              <a:ea typeface="微软雅黑" panose="020B0503020204020204" pitchFamily="34" charset="-122"/>
            </a:rPr>
            <a:t>面向服务</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微服务</a:t>
          </a:r>
          <a:endParaRPr lang="en-US" altLang="zh-CN" dirty="0">
            <a:latin typeface="微软雅黑" panose="020B0503020204020204" pitchFamily="34" charset="-122"/>
            <a:ea typeface="微软雅黑" panose="020B0503020204020204" pitchFamily="34" charset="-122"/>
          </a:endParaRPr>
        </a:p>
      </dgm:t>
    </dgm:pt>
    <dgm:pt modelId="{A1D7397E-CF7F-498F-BBB0-BA7B760FC5B6}" type="parTrans" cxnId="{A018BCC8-C341-43B7-A605-3CE3306B41C6}">
      <dgm:prSet/>
      <dgm:spPr/>
      <dgm:t>
        <a:bodyPr/>
        <a:lstStyle/>
        <a:p>
          <a:endParaRPr lang="zh-CN" altLang="en-US">
            <a:latin typeface="微软雅黑" panose="020B0503020204020204" pitchFamily="34" charset="-122"/>
            <a:ea typeface="微软雅黑" panose="020B0503020204020204" pitchFamily="34" charset="-122"/>
          </a:endParaRPr>
        </a:p>
      </dgm:t>
    </dgm:pt>
    <dgm:pt modelId="{98EB6A44-FD50-4093-9467-C1C155E9796C}" type="sibTrans" cxnId="{A018BCC8-C341-43B7-A605-3CE3306B41C6}">
      <dgm:prSet/>
      <dgm:spPr/>
      <dgm:t>
        <a:bodyPr/>
        <a:lstStyle/>
        <a:p>
          <a:endParaRPr lang="zh-CN" altLang="en-US">
            <a:latin typeface="微软雅黑" panose="020B0503020204020204" pitchFamily="34" charset="-122"/>
            <a:ea typeface="微软雅黑" panose="020B0503020204020204" pitchFamily="34" charset="-122"/>
          </a:endParaRPr>
        </a:p>
      </dgm:t>
    </dgm:pt>
    <dgm:pt modelId="{56133A18-A536-4624-A48A-C606FD228952}">
      <dgm:prSet/>
      <dgm:spPr/>
      <dgm:t>
        <a:bodyPr/>
        <a:lstStyle/>
        <a:p>
          <a:r>
            <a:rPr lang="zh-CN" altLang="en-US" dirty="0">
              <a:latin typeface="微软雅黑" panose="020B0503020204020204" pitchFamily="34" charset="-122"/>
              <a:ea typeface="微软雅黑" panose="020B0503020204020204" pitchFamily="34" charset="-122"/>
            </a:rPr>
            <a:t>项目开发模式</a:t>
          </a:r>
          <a:endParaRPr lang="en-US" altLang="zh-CN" dirty="0">
            <a:latin typeface="微软雅黑" panose="020B0503020204020204" pitchFamily="34" charset="-122"/>
            <a:ea typeface="微软雅黑" panose="020B0503020204020204" pitchFamily="34" charset="-122"/>
          </a:endParaRPr>
        </a:p>
      </dgm:t>
    </dgm:pt>
    <dgm:pt modelId="{ECBE8001-18B5-4265-8204-D72E7BBA679E}" type="parTrans" cxnId="{A0FAF232-5BA0-4F3F-9C3F-37B4002C1979}">
      <dgm:prSet/>
      <dgm:spPr/>
      <dgm:t>
        <a:bodyPr/>
        <a:lstStyle/>
        <a:p>
          <a:endParaRPr lang="zh-CN" altLang="en-US">
            <a:latin typeface="微软雅黑" panose="020B0503020204020204" pitchFamily="34" charset="-122"/>
            <a:ea typeface="微软雅黑" panose="020B0503020204020204" pitchFamily="34" charset="-122"/>
          </a:endParaRPr>
        </a:p>
      </dgm:t>
    </dgm:pt>
    <dgm:pt modelId="{A4C39E8E-BF36-410E-B8E1-53BFD01796AE}" type="sibTrans" cxnId="{A0FAF232-5BA0-4F3F-9C3F-37B4002C1979}">
      <dgm:prSet/>
      <dgm:spPr/>
      <dgm:t>
        <a:bodyPr/>
        <a:lstStyle/>
        <a:p>
          <a:endParaRPr lang="zh-CN" altLang="en-US">
            <a:latin typeface="微软雅黑" panose="020B0503020204020204" pitchFamily="34" charset="-122"/>
            <a:ea typeface="微软雅黑" panose="020B0503020204020204" pitchFamily="34" charset="-122"/>
          </a:endParaRPr>
        </a:p>
      </dgm:t>
    </dgm:pt>
    <dgm:pt modelId="{2BFDBFFA-203E-4178-8082-AD9BE3B4CD25}">
      <dgm:prSet custT="1">
        <dgm:style>
          <a:lnRef idx="2">
            <a:schemeClr val="accent5"/>
          </a:lnRef>
          <a:fillRef idx="1">
            <a:schemeClr val="lt1"/>
          </a:fillRef>
          <a:effectRef idx="0">
            <a:schemeClr val="accent5"/>
          </a:effectRef>
          <a:fontRef idx="minor">
            <a:schemeClr val="dk1"/>
          </a:fontRef>
        </dgm:style>
      </dgm:prSet>
      <dgm:spPr/>
      <dgm:t>
        <a:bodyPr/>
        <a:lstStyle/>
        <a:p>
          <a:r>
            <a:rPr lang="zh-CN" altLang="en-US" sz="3000">
              <a:latin typeface="微软雅黑" panose="020B0503020204020204" pitchFamily="34" charset="-122"/>
              <a:ea typeface="微软雅黑" panose="020B0503020204020204" pitchFamily="34" charset="-122"/>
            </a:rPr>
            <a:t>瀑布</a:t>
          </a:r>
          <a:endParaRPr lang="en-US" altLang="zh-CN" sz="3000" dirty="0">
            <a:latin typeface="微软雅黑" panose="020B0503020204020204" pitchFamily="34" charset="-122"/>
            <a:ea typeface="微软雅黑" panose="020B0503020204020204" pitchFamily="34" charset="-122"/>
          </a:endParaRPr>
        </a:p>
      </dgm:t>
    </dgm:pt>
    <dgm:pt modelId="{8E1D4E35-888C-4386-81FF-7BBD7712B97C}" type="parTrans" cxnId="{B86CCB8F-D0F2-436D-8B2A-FEBB29B28519}">
      <dgm:prSet/>
      <dgm:spPr/>
      <dgm:t>
        <a:bodyPr/>
        <a:lstStyle/>
        <a:p>
          <a:endParaRPr lang="zh-CN" altLang="en-US">
            <a:latin typeface="微软雅黑" panose="020B0503020204020204" pitchFamily="34" charset="-122"/>
            <a:ea typeface="微软雅黑" panose="020B0503020204020204" pitchFamily="34" charset="-122"/>
          </a:endParaRPr>
        </a:p>
      </dgm:t>
    </dgm:pt>
    <dgm:pt modelId="{C870776F-215E-44D2-B47C-0EEDD406C006}" type="sibTrans" cxnId="{B86CCB8F-D0F2-436D-8B2A-FEBB29B28519}">
      <dgm:prSet/>
      <dgm:spPr/>
      <dgm:t>
        <a:bodyPr/>
        <a:lstStyle/>
        <a:p>
          <a:endParaRPr lang="zh-CN" altLang="en-US">
            <a:latin typeface="微软雅黑" panose="020B0503020204020204" pitchFamily="34" charset="-122"/>
            <a:ea typeface="微软雅黑" panose="020B0503020204020204" pitchFamily="34" charset="-122"/>
          </a:endParaRPr>
        </a:p>
      </dgm:t>
    </dgm:pt>
    <dgm:pt modelId="{33362AD6-15C2-4884-AC2F-D74D8CB468D9}">
      <dgm:prSet custT="1">
        <dgm:style>
          <a:lnRef idx="2">
            <a:schemeClr val="accent5"/>
          </a:lnRef>
          <a:fillRef idx="1">
            <a:schemeClr val="lt1"/>
          </a:fillRef>
          <a:effectRef idx="0">
            <a:schemeClr val="accent5"/>
          </a:effectRef>
          <a:fontRef idx="minor">
            <a:schemeClr val="dk1"/>
          </a:fontRef>
        </dgm:style>
      </dgm:prSet>
      <dgm:spPr/>
      <dgm:t>
        <a:bodyPr/>
        <a:lstStyle/>
        <a:p>
          <a:r>
            <a:rPr lang="zh-CN" altLang="en-US" sz="3000">
              <a:latin typeface="微软雅黑" panose="020B0503020204020204" pitchFamily="34" charset="-122"/>
              <a:ea typeface="微软雅黑" panose="020B0503020204020204" pitchFamily="34" charset="-122"/>
            </a:rPr>
            <a:t>迭代</a:t>
          </a:r>
          <a:endParaRPr lang="en-US" altLang="zh-CN" sz="3000" dirty="0">
            <a:latin typeface="微软雅黑" panose="020B0503020204020204" pitchFamily="34" charset="-122"/>
            <a:ea typeface="微软雅黑" panose="020B0503020204020204" pitchFamily="34" charset="-122"/>
          </a:endParaRPr>
        </a:p>
      </dgm:t>
    </dgm:pt>
    <dgm:pt modelId="{D2EFAC98-3A5B-4581-8C5C-646EE12A0FAF}" type="parTrans" cxnId="{2094C6DD-D4BF-4E6C-80A5-910C0DA50507}">
      <dgm:prSet/>
      <dgm:spPr/>
      <dgm:t>
        <a:bodyPr/>
        <a:lstStyle/>
        <a:p>
          <a:endParaRPr lang="zh-CN" altLang="en-US">
            <a:latin typeface="微软雅黑" panose="020B0503020204020204" pitchFamily="34" charset="-122"/>
            <a:ea typeface="微软雅黑" panose="020B0503020204020204" pitchFamily="34" charset="-122"/>
          </a:endParaRPr>
        </a:p>
      </dgm:t>
    </dgm:pt>
    <dgm:pt modelId="{E5EF8D28-8DFD-4B19-BE61-3021CAD0FB87}" type="sibTrans" cxnId="{2094C6DD-D4BF-4E6C-80A5-910C0DA50507}">
      <dgm:prSet/>
      <dgm:spPr/>
      <dgm:t>
        <a:bodyPr/>
        <a:lstStyle/>
        <a:p>
          <a:endParaRPr lang="zh-CN" altLang="en-US">
            <a:latin typeface="微软雅黑" panose="020B0503020204020204" pitchFamily="34" charset="-122"/>
            <a:ea typeface="微软雅黑" panose="020B0503020204020204" pitchFamily="34" charset="-122"/>
          </a:endParaRPr>
        </a:p>
      </dgm:t>
    </dgm:pt>
    <dgm:pt modelId="{741220AF-A233-4CE6-85E4-7FFCAB630507}">
      <dgm:prSet custT="1">
        <dgm:style>
          <a:lnRef idx="2">
            <a:schemeClr val="accent5"/>
          </a:lnRef>
          <a:fillRef idx="1">
            <a:schemeClr val="lt1"/>
          </a:fillRef>
          <a:effectRef idx="0">
            <a:schemeClr val="accent5"/>
          </a:effectRef>
          <a:fontRef idx="minor">
            <a:schemeClr val="dk1"/>
          </a:fontRef>
        </dgm:style>
      </dgm:prSet>
      <dgm:spPr/>
      <dgm:t>
        <a:bodyPr/>
        <a:lstStyle/>
        <a:p>
          <a:r>
            <a:rPr lang="zh-CN" altLang="en-US" sz="3000">
              <a:latin typeface="微软雅黑" panose="020B0503020204020204" pitchFamily="34" charset="-122"/>
              <a:ea typeface="微软雅黑" panose="020B0503020204020204" pitchFamily="34" charset="-122"/>
            </a:rPr>
            <a:t>螺旋</a:t>
          </a:r>
          <a:endParaRPr lang="en-US" altLang="zh-CN" sz="3000" dirty="0">
            <a:latin typeface="微软雅黑" panose="020B0503020204020204" pitchFamily="34" charset="-122"/>
            <a:ea typeface="微软雅黑" panose="020B0503020204020204" pitchFamily="34" charset="-122"/>
          </a:endParaRPr>
        </a:p>
      </dgm:t>
    </dgm:pt>
    <dgm:pt modelId="{089CA382-856C-460B-AAC2-39D92DDDC6DB}" type="parTrans" cxnId="{DD680633-1C3F-48F3-A94D-C5B72C5361F7}">
      <dgm:prSet/>
      <dgm:spPr/>
      <dgm:t>
        <a:bodyPr/>
        <a:lstStyle/>
        <a:p>
          <a:endParaRPr lang="zh-CN" altLang="en-US">
            <a:latin typeface="微软雅黑" panose="020B0503020204020204" pitchFamily="34" charset="-122"/>
            <a:ea typeface="微软雅黑" panose="020B0503020204020204" pitchFamily="34" charset="-122"/>
          </a:endParaRPr>
        </a:p>
      </dgm:t>
    </dgm:pt>
    <dgm:pt modelId="{8C9EDB33-768E-42B7-A664-0DC236D3FF01}" type="sibTrans" cxnId="{DD680633-1C3F-48F3-A94D-C5B72C5361F7}">
      <dgm:prSet/>
      <dgm:spPr/>
      <dgm:t>
        <a:bodyPr/>
        <a:lstStyle/>
        <a:p>
          <a:endParaRPr lang="zh-CN" altLang="en-US">
            <a:latin typeface="微软雅黑" panose="020B0503020204020204" pitchFamily="34" charset="-122"/>
            <a:ea typeface="微软雅黑" panose="020B0503020204020204" pitchFamily="34" charset="-122"/>
          </a:endParaRPr>
        </a:p>
      </dgm:t>
    </dgm:pt>
    <dgm:pt modelId="{1799FC0A-9D8A-4408-816F-74C723F9538B}">
      <dgm:prSet custT="1">
        <dgm:style>
          <a:lnRef idx="2">
            <a:schemeClr val="accent5"/>
          </a:lnRef>
          <a:fillRef idx="1">
            <a:schemeClr val="lt1"/>
          </a:fillRef>
          <a:effectRef idx="0">
            <a:schemeClr val="accent5"/>
          </a:effectRef>
          <a:fontRef idx="minor">
            <a:schemeClr val="dk1"/>
          </a:fontRef>
        </dgm:style>
      </dgm:prSet>
      <dgm:spPr/>
      <dgm:t>
        <a:bodyPr/>
        <a:lstStyle/>
        <a:p>
          <a:r>
            <a:rPr lang="zh-CN" altLang="en-US" sz="3000">
              <a:latin typeface="微软雅黑" panose="020B0503020204020204" pitchFamily="34" charset="-122"/>
              <a:ea typeface="微软雅黑" panose="020B0503020204020204" pitchFamily="34" charset="-122"/>
            </a:rPr>
            <a:t>敏捷</a:t>
          </a:r>
          <a:endParaRPr lang="en-US" altLang="zh-CN" sz="3000" dirty="0">
            <a:latin typeface="微软雅黑" panose="020B0503020204020204" pitchFamily="34" charset="-122"/>
            <a:ea typeface="微软雅黑" panose="020B0503020204020204" pitchFamily="34" charset="-122"/>
          </a:endParaRPr>
        </a:p>
      </dgm:t>
    </dgm:pt>
    <dgm:pt modelId="{A9574EE7-9644-45E2-BFAE-7F9AA288A4AA}" type="parTrans" cxnId="{AAFDE93C-283D-499D-9568-24FE1F9CF7FC}">
      <dgm:prSet/>
      <dgm:spPr/>
      <dgm:t>
        <a:bodyPr/>
        <a:lstStyle/>
        <a:p>
          <a:endParaRPr lang="zh-CN" altLang="en-US">
            <a:latin typeface="微软雅黑" panose="020B0503020204020204" pitchFamily="34" charset="-122"/>
            <a:ea typeface="微软雅黑" panose="020B0503020204020204" pitchFamily="34" charset="-122"/>
          </a:endParaRPr>
        </a:p>
      </dgm:t>
    </dgm:pt>
    <dgm:pt modelId="{4DFA34F7-169E-4905-B645-02634D7025BC}" type="sibTrans" cxnId="{AAFDE93C-283D-499D-9568-24FE1F9CF7FC}">
      <dgm:prSet/>
      <dgm:spPr/>
      <dgm:t>
        <a:bodyPr/>
        <a:lstStyle/>
        <a:p>
          <a:endParaRPr lang="zh-CN" altLang="en-US">
            <a:latin typeface="微软雅黑" panose="020B0503020204020204" pitchFamily="34" charset="-122"/>
            <a:ea typeface="微软雅黑" panose="020B0503020204020204" pitchFamily="34" charset="-122"/>
          </a:endParaRPr>
        </a:p>
      </dgm:t>
    </dgm:pt>
    <dgm:pt modelId="{D51E13D0-0965-4959-AB4C-10DF1B6CF215}">
      <dgm:prSet/>
      <dgm:spPr/>
      <dgm:t>
        <a:bodyPr/>
        <a:lstStyle/>
        <a:p>
          <a:r>
            <a:rPr lang="zh-CN" altLang="en-US" dirty="0">
              <a:latin typeface="微软雅黑" panose="020B0503020204020204" pitchFamily="34" charset="-122"/>
              <a:ea typeface="微软雅黑" panose="020B0503020204020204" pitchFamily="34" charset="-122"/>
            </a:rPr>
            <a:t>分层分模块</a:t>
          </a:r>
          <a:endParaRPr lang="en-US" altLang="zh-CN" dirty="0">
            <a:latin typeface="微软雅黑" panose="020B0503020204020204" pitchFamily="34" charset="-122"/>
            <a:ea typeface="微软雅黑" panose="020B0503020204020204" pitchFamily="34" charset="-122"/>
          </a:endParaRPr>
        </a:p>
      </dgm:t>
    </dgm:pt>
    <dgm:pt modelId="{21013D18-6B71-4105-B935-87DD38EFEDC0}" type="parTrans" cxnId="{5A16F1BE-E35A-40AC-83CF-8859F50F7F5A}">
      <dgm:prSet/>
      <dgm:spPr/>
      <dgm:t>
        <a:bodyPr/>
        <a:lstStyle/>
        <a:p>
          <a:endParaRPr lang="zh-CN" altLang="en-US"/>
        </a:p>
      </dgm:t>
    </dgm:pt>
    <dgm:pt modelId="{82A6FA5E-C130-4606-A084-2C0E5A7189FF}" type="sibTrans" cxnId="{5A16F1BE-E35A-40AC-83CF-8859F50F7F5A}">
      <dgm:prSet/>
      <dgm:spPr/>
      <dgm:t>
        <a:bodyPr/>
        <a:lstStyle/>
        <a:p>
          <a:endParaRPr lang="zh-CN" altLang="en-US"/>
        </a:p>
      </dgm:t>
    </dgm:pt>
    <dgm:pt modelId="{1E95488E-6A44-4BE3-BC5F-22C9CFCCAE71}">
      <dgm:prSet/>
      <dgm:spPr/>
      <dgm:t>
        <a:bodyPr/>
        <a:lstStyle/>
        <a:p>
          <a:r>
            <a:rPr lang="zh-CN" altLang="en-US" dirty="0">
              <a:latin typeface="微软雅黑" panose="020B0503020204020204" pitchFamily="34" charset="-122"/>
              <a:ea typeface="微软雅黑" panose="020B0503020204020204" pitchFamily="34" charset="-122"/>
            </a:rPr>
            <a:t>事件</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数据驱动</a:t>
          </a:r>
          <a:endParaRPr lang="en-US" altLang="zh-CN" dirty="0">
            <a:latin typeface="微软雅黑" panose="020B0503020204020204" pitchFamily="34" charset="-122"/>
            <a:ea typeface="微软雅黑" panose="020B0503020204020204" pitchFamily="34" charset="-122"/>
          </a:endParaRPr>
        </a:p>
      </dgm:t>
    </dgm:pt>
    <dgm:pt modelId="{63629F8B-C89A-45B1-BF01-0DAF49A8B7B9}" type="parTrans" cxnId="{0DEFCFAF-B492-49E2-A3B2-B6C837323EBA}">
      <dgm:prSet/>
      <dgm:spPr/>
      <dgm:t>
        <a:bodyPr/>
        <a:lstStyle/>
        <a:p>
          <a:endParaRPr lang="zh-CN" altLang="en-US"/>
        </a:p>
      </dgm:t>
    </dgm:pt>
    <dgm:pt modelId="{AC873A72-4FAA-4C33-AD35-D8B2B49F441D}" type="sibTrans" cxnId="{0DEFCFAF-B492-49E2-A3B2-B6C837323EBA}">
      <dgm:prSet/>
      <dgm:spPr/>
      <dgm:t>
        <a:bodyPr/>
        <a:lstStyle/>
        <a:p>
          <a:endParaRPr lang="zh-CN" altLang="en-US"/>
        </a:p>
      </dgm:t>
    </dgm:pt>
    <dgm:pt modelId="{ADD06DD8-A6DC-416D-BF46-A73E1F4779F7}">
      <dgm:prSet/>
      <dgm:spPr/>
      <dgm:t>
        <a:bodyPr/>
        <a:lstStyle/>
        <a:p>
          <a:r>
            <a:rPr lang="zh-CN" altLang="en-US" dirty="0">
              <a:latin typeface="微软雅黑" panose="020B0503020204020204" pitchFamily="34" charset="-122"/>
              <a:ea typeface="微软雅黑" panose="020B0503020204020204" pitchFamily="34" charset="-122"/>
            </a:rPr>
            <a:t>面向接口</a:t>
          </a:r>
          <a:endParaRPr lang="en-US" altLang="zh-CN" dirty="0">
            <a:latin typeface="微软雅黑" panose="020B0503020204020204" pitchFamily="34" charset="-122"/>
            <a:ea typeface="微软雅黑" panose="020B0503020204020204" pitchFamily="34" charset="-122"/>
          </a:endParaRPr>
        </a:p>
      </dgm:t>
    </dgm:pt>
    <dgm:pt modelId="{AD8AF651-FD54-42B9-BDA6-EE40EDE608D7}" type="parTrans" cxnId="{8A90A8EC-931A-42A9-89A0-5670372FCEE3}">
      <dgm:prSet/>
      <dgm:spPr/>
      <dgm:t>
        <a:bodyPr/>
        <a:lstStyle/>
        <a:p>
          <a:endParaRPr lang="zh-CN" altLang="en-US"/>
        </a:p>
      </dgm:t>
    </dgm:pt>
    <dgm:pt modelId="{E3F4D4F6-9CE7-47EB-91F7-655ACCDB9943}" type="sibTrans" cxnId="{8A90A8EC-931A-42A9-89A0-5670372FCEE3}">
      <dgm:prSet/>
      <dgm:spPr/>
      <dgm:t>
        <a:bodyPr/>
        <a:lstStyle/>
        <a:p>
          <a:endParaRPr lang="zh-CN" altLang="en-US"/>
        </a:p>
      </dgm:t>
    </dgm:pt>
    <dgm:pt modelId="{7CCF19D7-D994-43D2-9F91-4CD83BCC090D}">
      <dgm:prSet/>
      <dgm:spPr/>
      <dgm:t>
        <a:bodyPr/>
        <a:lstStyle/>
        <a:p>
          <a:r>
            <a:rPr lang="zh-CN" altLang="en-US" dirty="0">
              <a:latin typeface="微软雅黑" panose="020B0503020204020204" pitchFamily="34" charset="-122"/>
              <a:ea typeface="微软雅黑" panose="020B0503020204020204" pitchFamily="34" charset="-122"/>
            </a:rPr>
            <a:t>领域驱动</a:t>
          </a:r>
          <a:endParaRPr lang="en-US" altLang="zh-CN" dirty="0">
            <a:latin typeface="微软雅黑" panose="020B0503020204020204" pitchFamily="34" charset="-122"/>
            <a:ea typeface="微软雅黑" panose="020B0503020204020204" pitchFamily="34" charset="-122"/>
          </a:endParaRPr>
        </a:p>
      </dgm:t>
    </dgm:pt>
    <dgm:pt modelId="{6B6D47DE-5D0E-4932-8871-D1B325427CC2}" type="parTrans" cxnId="{4B7F782B-8049-4E88-BECE-FE2C2D860137}">
      <dgm:prSet/>
      <dgm:spPr/>
      <dgm:t>
        <a:bodyPr/>
        <a:lstStyle/>
        <a:p>
          <a:endParaRPr lang="zh-CN" altLang="en-US"/>
        </a:p>
      </dgm:t>
    </dgm:pt>
    <dgm:pt modelId="{D55819D7-A6DD-441C-85BE-0488F8565041}" type="sibTrans" cxnId="{4B7F782B-8049-4E88-BECE-FE2C2D860137}">
      <dgm:prSet/>
      <dgm:spPr/>
      <dgm:t>
        <a:bodyPr/>
        <a:lstStyle/>
        <a:p>
          <a:endParaRPr lang="zh-CN" altLang="en-US"/>
        </a:p>
      </dgm:t>
    </dgm:pt>
    <dgm:pt modelId="{2C8EB03C-ADF2-EB49-8032-CE34C03DA1FA}">
      <dgm:prSet/>
      <dgm:spPr/>
      <dgm:t>
        <a:bodyPr/>
        <a:lstStyle/>
        <a:p>
          <a:r>
            <a:rPr lang="zh-CN" altLang="en-US" dirty="0">
              <a:latin typeface="微软雅黑" panose="020B0503020204020204" pitchFamily="34" charset="-122"/>
              <a:ea typeface="微软雅黑" panose="020B0503020204020204" pitchFamily="34" charset="-122"/>
            </a:rPr>
            <a:t>函数式编程</a:t>
          </a:r>
          <a:endParaRPr lang="en-US" altLang="zh-CN" dirty="0">
            <a:latin typeface="微软雅黑" panose="020B0503020204020204" pitchFamily="34" charset="-122"/>
            <a:ea typeface="微软雅黑" panose="020B0503020204020204" pitchFamily="34" charset="-122"/>
          </a:endParaRPr>
        </a:p>
      </dgm:t>
    </dgm:pt>
    <dgm:pt modelId="{66287EF5-B355-8C4C-829F-417D0DCE1C4B}" type="parTrans" cxnId="{9C566BA2-B49D-B14B-B720-44C0B9F2F4B1}">
      <dgm:prSet/>
      <dgm:spPr/>
      <dgm:t>
        <a:bodyPr/>
        <a:lstStyle/>
        <a:p>
          <a:endParaRPr lang="en-US"/>
        </a:p>
      </dgm:t>
    </dgm:pt>
    <dgm:pt modelId="{10868A1D-ED9C-5C4E-BF19-CE96BF8283DA}" type="sibTrans" cxnId="{9C566BA2-B49D-B14B-B720-44C0B9F2F4B1}">
      <dgm:prSet/>
      <dgm:spPr/>
      <dgm:t>
        <a:bodyPr/>
        <a:lstStyle/>
        <a:p>
          <a:endParaRPr lang="en-US"/>
        </a:p>
      </dgm:t>
    </dgm:pt>
    <dgm:pt modelId="{13D1AB8C-68C1-4149-9DE1-7932AD28C433}" type="pres">
      <dgm:prSet presAssocID="{4B42982B-7EC9-4B29-849E-F19F3BA823B4}" presName="Name0" presStyleCnt="0">
        <dgm:presLayoutVars>
          <dgm:chMax val="3"/>
          <dgm:chPref val="1"/>
          <dgm:dir/>
          <dgm:animLvl val="lvl"/>
          <dgm:resizeHandles/>
        </dgm:presLayoutVars>
      </dgm:prSet>
      <dgm:spPr/>
      <dgm:t>
        <a:bodyPr/>
        <a:lstStyle/>
        <a:p>
          <a:endParaRPr lang="zh-CN" altLang="en-US"/>
        </a:p>
      </dgm:t>
    </dgm:pt>
    <dgm:pt modelId="{4C6C4B2F-4BED-524B-BB87-6F3D471E9BBE}" type="pres">
      <dgm:prSet presAssocID="{4B42982B-7EC9-4B29-849E-F19F3BA823B4}" presName="outerBox" presStyleCnt="0"/>
      <dgm:spPr/>
    </dgm:pt>
    <dgm:pt modelId="{D50EA1DA-D00D-EB46-AECD-1BDCB4F89C81}" type="pres">
      <dgm:prSet presAssocID="{4B42982B-7EC9-4B29-849E-F19F3BA823B4}" presName="outerBoxParent" presStyleLbl="node1" presStyleIdx="0" presStyleCnt="2"/>
      <dgm:spPr/>
      <dgm:t>
        <a:bodyPr/>
        <a:lstStyle/>
        <a:p>
          <a:endParaRPr lang="zh-CN" altLang="en-US"/>
        </a:p>
      </dgm:t>
    </dgm:pt>
    <dgm:pt modelId="{B0A113E8-3670-3541-B470-249EF4E669F1}" type="pres">
      <dgm:prSet presAssocID="{4B42982B-7EC9-4B29-849E-F19F3BA823B4}" presName="outerBoxChildren" presStyleCnt="0"/>
      <dgm:spPr/>
    </dgm:pt>
    <dgm:pt modelId="{A8D954EE-E506-684D-83CA-313BE6C53161}" type="pres">
      <dgm:prSet presAssocID="{D51E13D0-0965-4959-AB4C-10DF1B6CF215}" presName="oChild" presStyleLbl="fgAcc1" presStyleIdx="0" presStyleCnt="12">
        <dgm:presLayoutVars>
          <dgm:bulletEnabled val="1"/>
        </dgm:presLayoutVars>
      </dgm:prSet>
      <dgm:spPr/>
      <dgm:t>
        <a:bodyPr/>
        <a:lstStyle/>
        <a:p>
          <a:endParaRPr lang="zh-CN" altLang="en-US"/>
        </a:p>
      </dgm:t>
    </dgm:pt>
    <dgm:pt modelId="{D127AEC3-63E6-A144-9483-306BA06549AF}" type="pres">
      <dgm:prSet presAssocID="{82A6FA5E-C130-4606-A084-2C0E5A7189FF}" presName="outerSibTrans" presStyleCnt="0"/>
      <dgm:spPr/>
    </dgm:pt>
    <dgm:pt modelId="{28FC61FE-69BE-B043-880C-738509FA2405}" type="pres">
      <dgm:prSet presAssocID="{D73E140F-0715-48B9-837A-19CA4504F28A}" presName="oChild" presStyleLbl="fgAcc1" presStyleIdx="1" presStyleCnt="12">
        <dgm:presLayoutVars>
          <dgm:bulletEnabled val="1"/>
        </dgm:presLayoutVars>
      </dgm:prSet>
      <dgm:spPr/>
      <dgm:t>
        <a:bodyPr/>
        <a:lstStyle/>
        <a:p>
          <a:endParaRPr lang="zh-CN" altLang="en-US"/>
        </a:p>
      </dgm:t>
    </dgm:pt>
    <dgm:pt modelId="{255E2E98-7274-1C4C-AFE7-51AE71640775}" type="pres">
      <dgm:prSet presAssocID="{CCA4142A-01F1-4BF6-92D6-CE758974E451}" presName="outerSibTrans" presStyleCnt="0"/>
      <dgm:spPr/>
    </dgm:pt>
    <dgm:pt modelId="{EF40CF8D-20B5-4246-AF14-66226BBAC01E}" type="pres">
      <dgm:prSet presAssocID="{7B0C422F-3B36-4F3B-BE77-EF058094F8E2}" presName="oChild" presStyleLbl="fgAcc1" presStyleIdx="2" presStyleCnt="12">
        <dgm:presLayoutVars>
          <dgm:bulletEnabled val="1"/>
        </dgm:presLayoutVars>
      </dgm:prSet>
      <dgm:spPr/>
      <dgm:t>
        <a:bodyPr/>
        <a:lstStyle/>
        <a:p>
          <a:endParaRPr lang="zh-CN" altLang="en-US"/>
        </a:p>
      </dgm:t>
    </dgm:pt>
    <dgm:pt modelId="{9E3AC936-5F15-964E-B21E-D66AD63FDB8D}" type="pres">
      <dgm:prSet presAssocID="{423ADB1C-EC83-4005-A6E8-ADF06BA974D0}" presName="outerSibTrans" presStyleCnt="0"/>
      <dgm:spPr/>
    </dgm:pt>
    <dgm:pt modelId="{57F74A37-4812-A345-B684-F7EC8F75F927}" type="pres">
      <dgm:prSet presAssocID="{2C8EB03C-ADF2-EB49-8032-CE34C03DA1FA}" presName="oChild" presStyleLbl="fgAcc1" presStyleIdx="3" presStyleCnt="12">
        <dgm:presLayoutVars>
          <dgm:bulletEnabled val="1"/>
        </dgm:presLayoutVars>
      </dgm:prSet>
      <dgm:spPr/>
      <dgm:t>
        <a:bodyPr/>
        <a:lstStyle/>
        <a:p>
          <a:endParaRPr lang="zh-CN" altLang="en-US"/>
        </a:p>
      </dgm:t>
    </dgm:pt>
    <dgm:pt modelId="{138DA948-B2E0-E54F-909F-AB9AB7D7DFBB}" type="pres">
      <dgm:prSet presAssocID="{10868A1D-ED9C-5C4E-BF19-CE96BF8283DA}" presName="outerSibTrans" presStyleCnt="0"/>
      <dgm:spPr/>
    </dgm:pt>
    <dgm:pt modelId="{B3E16A86-73DF-FA42-B9D1-7CB371C65377}" type="pres">
      <dgm:prSet presAssocID="{1E95488E-6A44-4BE3-BC5F-22C9CFCCAE71}" presName="oChild" presStyleLbl="fgAcc1" presStyleIdx="4" presStyleCnt="12">
        <dgm:presLayoutVars>
          <dgm:bulletEnabled val="1"/>
        </dgm:presLayoutVars>
      </dgm:prSet>
      <dgm:spPr/>
      <dgm:t>
        <a:bodyPr/>
        <a:lstStyle/>
        <a:p>
          <a:endParaRPr lang="zh-CN" altLang="en-US"/>
        </a:p>
      </dgm:t>
    </dgm:pt>
    <dgm:pt modelId="{20398CE2-5816-384E-A98B-97B1143485A3}" type="pres">
      <dgm:prSet presAssocID="{AC873A72-4FAA-4C33-AD35-D8B2B49F441D}" presName="outerSibTrans" presStyleCnt="0"/>
      <dgm:spPr/>
    </dgm:pt>
    <dgm:pt modelId="{82BC7529-4A00-5A45-937C-5B6F71EA03CB}" type="pres">
      <dgm:prSet presAssocID="{ADD06DD8-A6DC-416D-BF46-A73E1F4779F7}" presName="oChild" presStyleLbl="fgAcc1" presStyleIdx="5" presStyleCnt="12">
        <dgm:presLayoutVars>
          <dgm:bulletEnabled val="1"/>
        </dgm:presLayoutVars>
      </dgm:prSet>
      <dgm:spPr/>
      <dgm:t>
        <a:bodyPr/>
        <a:lstStyle/>
        <a:p>
          <a:endParaRPr lang="zh-CN" altLang="en-US"/>
        </a:p>
      </dgm:t>
    </dgm:pt>
    <dgm:pt modelId="{D5F3A1D9-35ED-9C4F-867C-DA4DCA92F287}" type="pres">
      <dgm:prSet presAssocID="{E3F4D4F6-9CE7-47EB-91F7-655ACCDB9943}" presName="outerSibTrans" presStyleCnt="0"/>
      <dgm:spPr/>
    </dgm:pt>
    <dgm:pt modelId="{AD503502-301A-1546-B69B-9022D0BAE900}" type="pres">
      <dgm:prSet presAssocID="{E800FC9C-810F-48BE-89DF-384F5A0CFAD3}" presName="oChild" presStyleLbl="fgAcc1" presStyleIdx="6" presStyleCnt="12">
        <dgm:presLayoutVars>
          <dgm:bulletEnabled val="1"/>
        </dgm:presLayoutVars>
      </dgm:prSet>
      <dgm:spPr/>
      <dgm:t>
        <a:bodyPr/>
        <a:lstStyle/>
        <a:p>
          <a:endParaRPr lang="zh-CN" altLang="en-US"/>
        </a:p>
      </dgm:t>
    </dgm:pt>
    <dgm:pt modelId="{3A16C9C3-AC61-734B-BD70-5C58C8FD5AD3}" type="pres">
      <dgm:prSet presAssocID="{98EB6A44-FD50-4093-9467-C1C155E9796C}" presName="outerSibTrans" presStyleCnt="0"/>
      <dgm:spPr/>
    </dgm:pt>
    <dgm:pt modelId="{59744B41-9224-294B-8A08-43D402E8341E}" type="pres">
      <dgm:prSet presAssocID="{7CCF19D7-D994-43D2-9F91-4CD83BCC090D}" presName="oChild" presStyleLbl="fgAcc1" presStyleIdx="7" presStyleCnt="12">
        <dgm:presLayoutVars>
          <dgm:bulletEnabled val="1"/>
        </dgm:presLayoutVars>
      </dgm:prSet>
      <dgm:spPr/>
      <dgm:t>
        <a:bodyPr/>
        <a:lstStyle/>
        <a:p>
          <a:endParaRPr lang="zh-CN" altLang="en-US"/>
        </a:p>
      </dgm:t>
    </dgm:pt>
    <dgm:pt modelId="{F31DADB6-E6E3-9748-99B3-73FC847C2D84}" type="pres">
      <dgm:prSet presAssocID="{4B42982B-7EC9-4B29-849E-F19F3BA823B4}" presName="middleBox" presStyleCnt="0"/>
      <dgm:spPr/>
    </dgm:pt>
    <dgm:pt modelId="{3D50B1A6-E7AA-6B47-B13D-A2C22A91D15C}" type="pres">
      <dgm:prSet presAssocID="{4B42982B-7EC9-4B29-849E-F19F3BA823B4}" presName="middleBoxParent" presStyleLbl="node1" presStyleIdx="1" presStyleCnt="2"/>
      <dgm:spPr/>
      <dgm:t>
        <a:bodyPr/>
        <a:lstStyle/>
        <a:p>
          <a:endParaRPr lang="zh-CN" altLang="en-US"/>
        </a:p>
      </dgm:t>
    </dgm:pt>
    <dgm:pt modelId="{D8F9C54E-3F06-304D-BCC8-D0B880670049}" type="pres">
      <dgm:prSet presAssocID="{4B42982B-7EC9-4B29-849E-F19F3BA823B4}" presName="middleBoxChildren" presStyleCnt="0"/>
      <dgm:spPr/>
    </dgm:pt>
    <dgm:pt modelId="{3F0535AF-9B42-304F-B2B6-24B81ADF53D3}" type="pres">
      <dgm:prSet presAssocID="{2BFDBFFA-203E-4178-8082-AD9BE3B4CD25}" presName="mChild" presStyleLbl="fgAcc1" presStyleIdx="8" presStyleCnt="12">
        <dgm:presLayoutVars>
          <dgm:bulletEnabled val="1"/>
        </dgm:presLayoutVars>
      </dgm:prSet>
      <dgm:spPr/>
      <dgm:t>
        <a:bodyPr/>
        <a:lstStyle/>
        <a:p>
          <a:endParaRPr lang="zh-CN" altLang="en-US"/>
        </a:p>
      </dgm:t>
    </dgm:pt>
    <dgm:pt modelId="{7A7AFCFB-ABE2-064A-92EE-8C1A457C7FD5}" type="pres">
      <dgm:prSet presAssocID="{C870776F-215E-44D2-B47C-0EEDD406C006}" presName="middleSibTrans" presStyleCnt="0"/>
      <dgm:spPr/>
    </dgm:pt>
    <dgm:pt modelId="{638A012B-7712-AA4D-B6E7-9F810A1CB731}" type="pres">
      <dgm:prSet presAssocID="{33362AD6-15C2-4884-AC2F-D74D8CB468D9}" presName="mChild" presStyleLbl="fgAcc1" presStyleIdx="9" presStyleCnt="12">
        <dgm:presLayoutVars>
          <dgm:bulletEnabled val="1"/>
        </dgm:presLayoutVars>
      </dgm:prSet>
      <dgm:spPr/>
      <dgm:t>
        <a:bodyPr/>
        <a:lstStyle/>
        <a:p>
          <a:endParaRPr lang="zh-CN" altLang="en-US"/>
        </a:p>
      </dgm:t>
    </dgm:pt>
    <dgm:pt modelId="{CE093A52-F004-BB41-A829-617778C80A30}" type="pres">
      <dgm:prSet presAssocID="{E5EF8D28-8DFD-4B19-BE61-3021CAD0FB87}" presName="middleSibTrans" presStyleCnt="0"/>
      <dgm:spPr/>
    </dgm:pt>
    <dgm:pt modelId="{F4F040AE-1448-0446-AEAA-25E16520955F}" type="pres">
      <dgm:prSet presAssocID="{741220AF-A233-4CE6-85E4-7FFCAB630507}" presName="mChild" presStyleLbl="fgAcc1" presStyleIdx="10" presStyleCnt="12">
        <dgm:presLayoutVars>
          <dgm:bulletEnabled val="1"/>
        </dgm:presLayoutVars>
      </dgm:prSet>
      <dgm:spPr/>
      <dgm:t>
        <a:bodyPr/>
        <a:lstStyle/>
        <a:p>
          <a:endParaRPr lang="zh-CN" altLang="en-US"/>
        </a:p>
      </dgm:t>
    </dgm:pt>
    <dgm:pt modelId="{65A51FD5-1C6D-FA46-941C-380A53C39579}" type="pres">
      <dgm:prSet presAssocID="{8C9EDB33-768E-42B7-A664-0DC236D3FF01}" presName="middleSibTrans" presStyleCnt="0"/>
      <dgm:spPr/>
    </dgm:pt>
    <dgm:pt modelId="{FF5D1452-EE3D-0949-BF46-CA6D6EEAC5D8}" type="pres">
      <dgm:prSet presAssocID="{1799FC0A-9D8A-4408-816F-74C723F9538B}" presName="mChild" presStyleLbl="fgAcc1" presStyleIdx="11" presStyleCnt="12">
        <dgm:presLayoutVars>
          <dgm:bulletEnabled val="1"/>
        </dgm:presLayoutVars>
      </dgm:prSet>
      <dgm:spPr/>
      <dgm:t>
        <a:bodyPr/>
        <a:lstStyle/>
        <a:p>
          <a:endParaRPr lang="zh-CN" altLang="en-US"/>
        </a:p>
      </dgm:t>
    </dgm:pt>
  </dgm:ptLst>
  <dgm:cxnLst>
    <dgm:cxn modelId="{5A16F1BE-E35A-40AC-83CF-8859F50F7F5A}" srcId="{02625CB8-837F-436F-A555-14698F17DE01}" destId="{D51E13D0-0965-4959-AB4C-10DF1B6CF215}" srcOrd="0" destOrd="0" parTransId="{21013D18-6B71-4105-B935-87DD38EFEDC0}" sibTransId="{82A6FA5E-C130-4606-A084-2C0E5A7189FF}"/>
    <dgm:cxn modelId="{9BEB26B6-B123-974F-B57A-E2FFF329C090}" type="presOf" srcId="{D73E140F-0715-48B9-837A-19CA4504F28A}" destId="{28FC61FE-69BE-B043-880C-738509FA2405}" srcOrd="0" destOrd="0" presId="urn:microsoft.com/office/officeart/2005/8/layout/target2"/>
    <dgm:cxn modelId="{9C566BA2-B49D-B14B-B720-44C0B9F2F4B1}" srcId="{02625CB8-837F-436F-A555-14698F17DE01}" destId="{2C8EB03C-ADF2-EB49-8032-CE34C03DA1FA}" srcOrd="3" destOrd="0" parTransId="{66287EF5-B355-8C4C-829F-417D0DCE1C4B}" sibTransId="{10868A1D-ED9C-5C4E-BF19-CE96BF8283DA}"/>
    <dgm:cxn modelId="{A8112A82-AFF3-4213-93BA-96187685870F}" srcId="{02625CB8-837F-436F-A555-14698F17DE01}" destId="{7B0C422F-3B36-4F3B-BE77-EF058094F8E2}" srcOrd="2" destOrd="0" parTransId="{2E654F65-AA85-4946-ADEF-6E8AF1BDADE0}" sibTransId="{423ADB1C-EC83-4005-A6E8-ADF06BA974D0}"/>
    <dgm:cxn modelId="{DD680633-1C3F-48F3-A94D-C5B72C5361F7}" srcId="{56133A18-A536-4624-A48A-C606FD228952}" destId="{741220AF-A233-4CE6-85E4-7FFCAB630507}" srcOrd="2" destOrd="0" parTransId="{089CA382-856C-460B-AAC2-39D92DDDC6DB}" sibTransId="{8C9EDB33-768E-42B7-A664-0DC236D3FF01}"/>
    <dgm:cxn modelId="{FA815A54-046B-594A-A694-79CFD11441A9}" type="presOf" srcId="{02625CB8-837F-436F-A555-14698F17DE01}" destId="{D50EA1DA-D00D-EB46-AECD-1BDCB4F89C81}" srcOrd="0" destOrd="0" presId="urn:microsoft.com/office/officeart/2005/8/layout/target2"/>
    <dgm:cxn modelId="{A2021D1D-284E-5F4D-A905-3E778435B2B6}" type="presOf" srcId="{7CCF19D7-D994-43D2-9F91-4CD83BCC090D}" destId="{59744B41-9224-294B-8A08-43D402E8341E}" srcOrd="0" destOrd="0" presId="urn:microsoft.com/office/officeart/2005/8/layout/target2"/>
    <dgm:cxn modelId="{A018BCC8-C341-43B7-A605-3CE3306B41C6}" srcId="{02625CB8-837F-436F-A555-14698F17DE01}" destId="{E800FC9C-810F-48BE-89DF-384F5A0CFAD3}" srcOrd="6" destOrd="0" parTransId="{A1D7397E-CF7F-498F-BBB0-BA7B760FC5B6}" sibTransId="{98EB6A44-FD50-4093-9467-C1C155E9796C}"/>
    <dgm:cxn modelId="{6453F582-F71C-7446-8C95-F56442E78B47}" type="presOf" srcId="{4B42982B-7EC9-4B29-849E-F19F3BA823B4}" destId="{13D1AB8C-68C1-4149-9DE1-7932AD28C433}" srcOrd="0" destOrd="0" presId="urn:microsoft.com/office/officeart/2005/8/layout/target2"/>
    <dgm:cxn modelId="{2094C6DD-D4BF-4E6C-80A5-910C0DA50507}" srcId="{56133A18-A536-4624-A48A-C606FD228952}" destId="{33362AD6-15C2-4884-AC2F-D74D8CB468D9}" srcOrd="1" destOrd="0" parTransId="{D2EFAC98-3A5B-4581-8C5C-646EE12A0FAF}" sibTransId="{E5EF8D28-8DFD-4B19-BE61-3021CAD0FB87}"/>
    <dgm:cxn modelId="{03EFA92A-F363-8C42-8B98-A196F930A99E}" type="presOf" srcId="{7B0C422F-3B36-4F3B-BE77-EF058094F8E2}" destId="{EF40CF8D-20B5-4246-AF14-66226BBAC01E}" srcOrd="0" destOrd="0" presId="urn:microsoft.com/office/officeart/2005/8/layout/target2"/>
    <dgm:cxn modelId="{AAFDE93C-283D-499D-9568-24FE1F9CF7FC}" srcId="{56133A18-A536-4624-A48A-C606FD228952}" destId="{1799FC0A-9D8A-4408-816F-74C723F9538B}" srcOrd="3" destOrd="0" parTransId="{A9574EE7-9644-45E2-BFAE-7F9AA288A4AA}" sibTransId="{4DFA34F7-169E-4905-B645-02634D7025BC}"/>
    <dgm:cxn modelId="{85481978-7913-1C45-A650-7A4335A6AB26}" type="presOf" srcId="{1799FC0A-9D8A-4408-816F-74C723F9538B}" destId="{FF5D1452-EE3D-0949-BF46-CA6D6EEAC5D8}" srcOrd="0" destOrd="0" presId="urn:microsoft.com/office/officeart/2005/8/layout/target2"/>
    <dgm:cxn modelId="{A0FAF232-5BA0-4F3F-9C3F-37B4002C1979}" srcId="{4B42982B-7EC9-4B29-849E-F19F3BA823B4}" destId="{56133A18-A536-4624-A48A-C606FD228952}" srcOrd="1" destOrd="0" parTransId="{ECBE8001-18B5-4265-8204-D72E7BBA679E}" sibTransId="{A4C39E8E-BF36-410E-B8E1-53BFD01796AE}"/>
    <dgm:cxn modelId="{0DEFCFAF-B492-49E2-A3B2-B6C837323EBA}" srcId="{02625CB8-837F-436F-A555-14698F17DE01}" destId="{1E95488E-6A44-4BE3-BC5F-22C9CFCCAE71}" srcOrd="4" destOrd="0" parTransId="{63629F8B-C89A-45B1-BF01-0DAF49A8B7B9}" sibTransId="{AC873A72-4FAA-4C33-AD35-D8B2B49F441D}"/>
    <dgm:cxn modelId="{F306CA20-5179-4BD2-88C4-0E57E2AD2215}" srcId="{02625CB8-837F-436F-A555-14698F17DE01}" destId="{D73E140F-0715-48B9-837A-19CA4504F28A}" srcOrd="1" destOrd="0" parTransId="{B589A703-B28A-4E4C-8428-8E066849722D}" sibTransId="{CCA4142A-01F1-4BF6-92D6-CE758974E451}"/>
    <dgm:cxn modelId="{69D80577-C7FE-E84B-AC37-B1AEA329351C}" type="presOf" srcId="{33362AD6-15C2-4884-AC2F-D74D8CB468D9}" destId="{638A012B-7712-AA4D-B6E7-9F810A1CB731}" srcOrd="0" destOrd="0" presId="urn:microsoft.com/office/officeart/2005/8/layout/target2"/>
    <dgm:cxn modelId="{F2776ABF-83B0-F040-945D-9F93CFE9DD10}" type="presOf" srcId="{E800FC9C-810F-48BE-89DF-384F5A0CFAD3}" destId="{AD503502-301A-1546-B69B-9022D0BAE900}" srcOrd="0" destOrd="0" presId="urn:microsoft.com/office/officeart/2005/8/layout/target2"/>
    <dgm:cxn modelId="{9550D7EC-920B-E543-9980-F29B368804B7}" type="presOf" srcId="{ADD06DD8-A6DC-416D-BF46-A73E1F4779F7}" destId="{82BC7529-4A00-5A45-937C-5B6F71EA03CB}" srcOrd="0" destOrd="0" presId="urn:microsoft.com/office/officeart/2005/8/layout/target2"/>
    <dgm:cxn modelId="{8095D19F-BFDC-E046-9A62-1B7FC4C1E3E9}" type="presOf" srcId="{741220AF-A233-4CE6-85E4-7FFCAB630507}" destId="{F4F040AE-1448-0446-AEAA-25E16520955F}" srcOrd="0" destOrd="0" presId="urn:microsoft.com/office/officeart/2005/8/layout/target2"/>
    <dgm:cxn modelId="{E4F682AC-D494-5D45-9329-1AA6C1B27B33}" type="presOf" srcId="{56133A18-A536-4624-A48A-C606FD228952}" destId="{3D50B1A6-E7AA-6B47-B13D-A2C22A91D15C}" srcOrd="0" destOrd="0" presId="urn:microsoft.com/office/officeart/2005/8/layout/target2"/>
    <dgm:cxn modelId="{B86CCB8F-D0F2-436D-8B2A-FEBB29B28519}" srcId="{56133A18-A536-4624-A48A-C606FD228952}" destId="{2BFDBFFA-203E-4178-8082-AD9BE3B4CD25}" srcOrd="0" destOrd="0" parTransId="{8E1D4E35-888C-4386-81FF-7BBD7712B97C}" sibTransId="{C870776F-215E-44D2-B47C-0EEDD406C006}"/>
    <dgm:cxn modelId="{0B7484D8-AB1D-3646-8A8E-2825D52E1016}" type="presOf" srcId="{D51E13D0-0965-4959-AB4C-10DF1B6CF215}" destId="{A8D954EE-E506-684D-83CA-313BE6C53161}" srcOrd="0" destOrd="0" presId="urn:microsoft.com/office/officeart/2005/8/layout/target2"/>
    <dgm:cxn modelId="{8A90A8EC-931A-42A9-89A0-5670372FCEE3}" srcId="{02625CB8-837F-436F-A555-14698F17DE01}" destId="{ADD06DD8-A6DC-416D-BF46-A73E1F4779F7}" srcOrd="5" destOrd="0" parTransId="{AD8AF651-FD54-42B9-BDA6-EE40EDE608D7}" sibTransId="{E3F4D4F6-9CE7-47EB-91F7-655ACCDB9943}"/>
    <dgm:cxn modelId="{020E2792-AA63-FB4D-ABE8-EED21B069E49}" type="presOf" srcId="{1E95488E-6A44-4BE3-BC5F-22C9CFCCAE71}" destId="{B3E16A86-73DF-FA42-B9D1-7CB371C65377}" srcOrd="0" destOrd="0" presId="urn:microsoft.com/office/officeart/2005/8/layout/target2"/>
    <dgm:cxn modelId="{9C3E9F6E-4D9A-E041-B290-90AB89A5249A}" type="presOf" srcId="{2BFDBFFA-203E-4178-8082-AD9BE3B4CD25}" destId="{3F0535AF-9B42-304F-B2B6-24B81ADF53D3}" srcOrd="0" destOrd="0" presId="urn:microsoft.com/office/officeart/2005/8/layout/target2"/>
    <dgm:cxn modelId="{4B7F782B-8049-4E88-BECE-FE2C2D860137}" srcId="{02625CB8-837F-436F-A555-14698F17DE01}" destId="{7CCF19D7-D994-43D2-9F91-4CD83BCC090D}" srcOrd="7" destOrd="0" parTransId="{6B6D47DE-5D0E-4932-8871-D1B325427CC2}" sibTransId="{D55819D7-A6DD-441C-85BE-0488F8565041}"/>
    <dgm:cxn modelId="{6B2D5DA2-2A28-437E-8F32-1D6186FA5C6C}" srcId="{4B42982B-7EC9-4B29-849E-F19F3BA823B4}" destId="{02625CB8-837F-436F-A555-14698F17DE01}" srcOrd="0" destOrd="0" parTransId="{9D06520F-C7CE-438F-A858-0E9A64F779E5}" sibTransId="{86552416-0FAD-43CC-B67B-E80F50989BE4}"/>
    <dgm:cxn modelId="{E0DF1D01-2562-3845-85B8-FE09051E4AE0}" type="presOf" srcId="{2C8EB03C-ADF2-EB49-8032-CE34C03DA1FA}" destId="{57F74A37-4812-A345-B684-F7EC8F75F927}" srcOrd="0" destOrd="0" presId="urn:microsoft.com/office/officeart/2005/8/layout/target2"/>
    <dgm:cxn modelId="{D77809D6-D827-734B-BA36-87B8382B8D61}" type="presParOf" srcId="{13D1AB8C-68C1-4149-9DE1-7932AD28C433}" destId="{4C6C4B2F-4BED-524B-BB87-6F3D471E9BBE}" srcOrd="0" destOrd="0" presId="urn:microsoft.com/office/officeart/2005/8/layout/target2"/>
    <dgm:cxn modelId="{56117ABB-0559-6E49-A0B5-E8D06F354A04}" type="presParOf" srcId="{4C6C4B2F-4BED-524B-BB87-6F3D471E9BBE}" destId="{D50EA1DA-D00D-EB46-AECD-1BDCB4F89C81}" srcOrd="0" destOrd="0" presId="urn:microsoft.com/office/officeart/2005/8/layout/target2"/>
    <dgm:cxn modelId="{49956F46-0E0F-1149-B30E-57F65DB54B70}" type="presParOf" srcId="{4C6C4B2F-4BED-524B-BB87-6F3D471E9BBE}" destId="{B0A113E8-3670-3541-B470-249EF4E669F1}" srcOrd="1" destOrd="0" presId="urn:microsoft.com/office/officeart/2005/8/layout/target2"/>
    <dgm:cxn modelId="{34DF1D2D-0352-7447-AE09-810C0E32BED9}" type="presParOf" srcId="{B0A113E8-3670-3541-B470-249EF4E669F1}" destId="{A8D954EE-E506-684D-83CA-313BE6C53161}" srcOrd="0" destOrd="0" presId="urn:microsoft.com/office/officeart/2005/8/layout/target2"/>
    <dgm:cxn modelId="{2D43690A-C5ED-E74A-B620-7B6482A7D3DE}" type="presParOf" srcId="{B0A113E8-3670-3541-B470-249EF4E669F1}" destId="{D127AEC3-63E6-A144-9483-306BA06549AF}" srcOrd="1" destOrd="0" presId="urn:microsoft.com/office/officeart/2005/8/layout/target2"/>
    <dgm:cxn modelId="{90B08F5D-2DDB-ED4A-8B8C-CD965D83D045}" type="presParOf" srcId="{B0A113E8-3670-3541-B470-249EF4E669F1}" destId="{28FC61FE-69BE-B043-880C-738509FA2405}" srcOrd="2" destOrd="0" presId="urn:microsoft.com/office/officeart/2005/8/layout/target2"/>
    <dgm:cxn modelId="{C6617FC3-2AEA-4344-A707-6015D930854D}" type="presParOf" srcId="{B0A113E8-3670-3541-B470-249EF4E669F1}" destId="{255E2E98-7274-1C4C-AFE7-51AE71640775}" srcOrd="3" destOrd="0" presId="urn:microsoft.com/office/officeart/2005/8/layout/target2"/>
    <dgm:cxn modelId="{14B2973C-43C1-7345-9C59-E08476D4E807}" type="presParOf" srcId="{B0A113E8-3670-3541-B470-249EF4E669F1}" destId="{EF40CF8D-20B5-4246-AF14-66226BBAC01E}" srcOrd="4" destOrd="0" presId="urn:microsoft.com/office/officeart/2005/8/layout/target2"/>
    <dgm:cxn modelId="{FCE4ECC4-D997-514E-B7DC-F7A3BB1D7159}" type="presParOf" srcId="{B0A113E8-3670-3541-B470-249EF4E669F1}" destId="{9E3AC936-5F15-964E-B21E-D66AD63FDB8D}" srcOrd="5" destOrd="0" presId="urn:microsoft.com/office/officeart/2005/8/layout/target2"/>
    <dgm:cxn modelId="{3B8B94D4-D0FF-4F48-B11E-3A04C31183F5}" type="presParOf" srcId="{B0A113E8-3670-3541-B470-249EF4E669F1}" destId="{57F74A37-4812-A345-B684-F7EC8F75F927}" srcOrd="6" destOrd="0" presId="urn:microsoft.com/office/officeart/2005/8/layout/target2"/>
    <dgm:cxn modelId="{B8BC551C-66B5-0444-80A3-91A49CDEB024}" type="presParOf" srcId="{B0A113E8-3670-3541-B470-249EF4E669F1}" destId="{138DA948-B2E0-E54F-909F-AB9AB7D7DFBB}" srcOrd="7" destOrd="0" presId="urn:microsoft.com/office/officeart/2005/8/layout/target2"/>
    <dgm:cxn modelId="{7AF071E9-A38A-2C48-A5A8-D563DA52B6A6}" type="presParOf" srcId="{B0A113E8-3670-3541-B470-249EF4E669F1}" destId="{B3E16A86-73DF-FA42-B9D1-7CB371C65377}" srcOrd="8" destOrd="0" presId="urn:microsoft.com/office/officeart/2005/8/layout/target2"/>
    <dgm:cxn modelId="{917E8D00-407D-114F-97A6-0C0060EB1602}" type="presParOf" srcId="{B0A113E8-3670-3541-B470-249EF4E669F1}" destId="{20398CE2-5816-384E-A98B-97B1143485A3}" srcOrd="9" destOrd="0" presId="urn:microsoft.com/office/officeart/2005/8/layout/target2"/>
    <dgm:cxn modelId="{50B942D8-427B-E846-9223-088FBF4158D3}" type="presParOf" srcId="{B0A113E8-3670-3541-B470-249EF4E669F1}" destId="{82BC7529-4A00-5A45-937C-5B6F71EA03CB}" srcOrd="10" destOrd="0" presId="urn:microsoft.com/office/officeart/2005/8/layout/target2"/>
    <dgm:cxn modelId="{3BD212B3-3EAE-E040-BB79-D6AF16CCF05B}" type="presParOf" srcId="{B0A113E8-3670-3541-B470-249EF4E669F1}" destId="{D5F3A1D9-35ED-9C4F-867C-DA4DCA92F287}" srcOrd="11" destOrd="0" presId="urn:microsoft.com/office/officeart/2005/8/layout/target2"/>
    <dgm:cxn modelId="{555A9568-107F-4542-BB1E-AFBD7E63BB8D}" type="presParOf" srcId="{B0A113E8-3670-3541-B470-249EF4E669F1}" destId="{AD503502-301A-1546-B69B-9022D0BAE900}" srcOrd="12" destOrd="0" presId="urn:microsoft.com/office/officeart/2005/8/layout/target2"/>
    <dgm:cxn modelId="{C571F1BB-63E1-6D48-AFC3-F4CADBB57F7A}" type="presParOf" srcId="{B0A113E8-3670-3541-B470-249EF4E669F1}" destId="{3A16C9C3-AC61-734B-BD70-5C58C8FD5AD3}" srcOrd="13" destOrd="0" presId="urn:microsoft.com/office/officeart/2005/8/layout/target2"/>
    <dgm:cxn modelId="{AEA8FD1C-15AB-2640-8C31-1D770D733406}" type="presParOf" srcId="{B0A113E8-3670-3541-B470-249EF4E669F1}" destId="{59744B41-9224-294B-8A08-43D402E8341E}" srcOrd="14" destOrd="0" presId="urn:microsoft.com/office/officeart/2005/8/layout/target2"/>
    <dgm:cxn modelId="{56A553DA-1BF4-0949-A92F-CB6821A9FC1E}" type="presParOf" srcId="{13D1AB8C-68C1-4149-9DE1-7932AD28C433}" destId="{F31DADB6-E6E3-9748-99B3-73FC847C2D84}" srcOrd="1" destOrd="0" presId="urn:microsoft.com/office/officeart/2005/8/layout/target2"/>
    <dgm:cxn modelId="{E3B5A670-B836-6E41-B189-C20C832C0C52}" type="presParOf" srcId="{F31DADB6-E6E3-9748-99B3-73FC847C2D84}" destId="{3D50B1A6-E7AA-6B47-B13D-A2C22A91D15C}" srcOrd="0" destOrd="0" presId="urn:microsoft.com/office/officeart/2005/8/layout/target2"/>
    <dgm:cxn modelId="{79AA4926-DD09-6A44-872F-6EA0AD8E0B0B}" type="presParOf" srcId="{F31DADB6-E6E3-9748-99B3-73FC847C2D84}" destId="{D8F9C54E-3F06-304D-BCC8-D0B880670049}" srcOrd="1" destOrd="0" presId="urn:microsoft.com/office/officeart/2005/8/layout/target2"/>
    <dgm:cxn modelId="{1528AD1A-5414-4A42-8C36-0948EB602052}" type="presParOf" srcId="{D8F9C54E-3F06-304D-BCC8-D0B880670049}" destId="{3F0535AF-9B42-304F-B2B6-24B81ADF53D3}" srcOrd="0" destOrd="0" presId="urn:microsoft.com/office/officeart/2005/8/layout/target2"/>
    <dgm:cxn modelId="{D17F4A92-790B-EB48-8553-DAB85B4060AB}" type="presParOf" srcId="{D8F9C54E-3F06-304D-BCC8-D0B880670049}" destId="{7A7AFCFB-ABE2-064A-92EE-8C1A457C7FD5}" srcOrd="1" destOrd="0" presId="urn:microsoft.com/office/officeart/2005/8/layout/target2"/>
    <dgm:cxn modelId="{F5E67453-F069-954A-9799-89A8579B3C94}" type="presParOf" srcId="{D8F9C54E-3F06-304D-BCC8-D0B880670049}" destId="{638A012B-7712-AA4D-B6E7-9F810A1CB731}" srcOrd="2" destOrd="0" presId="urn:microsoft.com/office/officeart/2005/8/layout/target2"/>
    <dgm:cxn modelId="{5AA7C259-2EEB-7B45-9213-2E7F7BC5F8D5}" type="presParOf" srcId="{D8F9C54E-3F06-304D-BCC8-D0B880670049}" destId="{CE093A52-F004-BB41-A829-617778C80A30}" srcOrd="3" destOrd="0" presId="urn:microsoft.com/office/officeart/2005/8/layout/target2"/>
    <dgm:cxn modelId="{3F92E309-C702-6744-B19A-FD59888C9F40}" type="presParOf" srcId="{D8F9C54E-3F06-304D-BCC8-D0B880670049}" destId="{F4F040AE-1448-0446-AEAA-25E16520955F}" srcOrd="4" destOrd="0" presId="urn:microsoft.com/office/officeart/2005/8/layout/target2"/>
    <dgm:cxn modelId="{63B8578F-EE9D-6A4A-A0C6-731266E15CA3}" type="presParOf" srcId="{D8F9C54E-3F06-304D-BCC8-D0B880670049}" destId="{65A51FD5-1C6D-FA46-941C-380A53C39579}" srcOrd="5" destOrd="0" presId="urn:microsoft.com/office/officeart/2005/8/layout/target2"/>
    <dgm:cxn modelId="{8B111ECF-97A6-E145-8C09-B1F472D97F80}" type="presParOf" srcId="{D8F9C54E-3F06-304D-BCC8-D0B880670049}" destId="{FF5D1452-EE3D-0949-BF46-CA6D6EEAC5D8}" srcOrd="6"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ED60196-2A18-4C1A-BDE1-F93643CF079B}" type="doc">
      <dgm:prSet loTypeId="urn:microsoft.com/office/officeart/2005/8/layout/hProcess9" loCatId="relationship" qsTypeId="urn:microsoft.com/office/officeart/2005/8/quickstyle/simple2" qsCatId="simple" csTypeId="urn:microsoft.com/office/officeart/2005/8/colors/colorful3" csCatId="colorful" phldr="1"/>
      <dgm:spPr/>
    </dgm:pt>
    <dgm:pt modelId="{496042FC-AA20-46E0-A0F8-3F41FEB7FB37}">
      <dgm:prSet phldrT="[文本]" custT="1"/>
      <dgm:spPr/>
      <dgm:t>
        <a:bodyPr/>
        <a:lstStyle/>
        <a:p>
          <a:r>
            <a:rPr lang="zh-CN" altLang="en-US" sz="1600" dirty="0">
              <a:latin typeface="微软雅黑" pitchFamily="34" charset="-122"/>
              <a:ea typeface="微软雅黑" pitchFamily="34" charset="-122"/>
            </a:rPr>
            <a:t>需求分析</a:t>
          </a:r>
        </a:p>
      </dgm:t>
    </dgm:pt>
    <dgm:pt modelId="{EE8436B6-7C13-44A5-8A38-DFAF9C5EC538}" type="parTrans" cxnId="{68E247FF-7C8B-4224-A040-576265161B37}">
      <dgm:prSet/>
      <dgm:spPr/>
      <dgm:t>
        <a:bodyPr/>
        <a:lstStyle/>
        <a:p>
          <a:endParaRPr lang="zh-CN" altLang="en-US" sz="1600">
            <a:solidFill>
              <a:schemeClr val="tx1"/>
            </a:solidFill>
            <a:latin typeface="微软雅黑" pitchFamily="34" charset="-122"/>
            <a:ea typeface="微软雅黑" pitchFamily="34" charset="-122"/>
          </a:endParaRPr>
        </a:p>
      </dgm:t>
    </dgm:pt>
    <dgm:pt modelId="{368B41CF-874C-48CB-AD38-D547B1EAB446}" type="sibTrans" cxnId="{68E247FF-7C8B-4224-A040-576265161B37}">
      <dgm:prSet/>
      <dgm:spPr/>
      <dgm:t>
        <a:bodyPr/>
        <a:lstStyle/>
        <a:p>
          <a:endParaRPr lang="zh-CN" altLang="en-US" sz="1600">
            <a:solidFill>
              <a:schemeClr val="tx1"/>
            </a:solidFill>
            <a:latin typeface="微软雅黑" pitchFamily="34" charset="-122"/>
            <a:ea typeface="微软雅黑" pitchFamily="34" charset="-122"/>
          </a:endParaRPr>
        </a:p>
      </dgm:t>
    </dgm:pt>
    <dgm:pt modelId="{D8C2294C-8718-4BF8-945D-114B2DF2CD3E}">
      <dgm:prSet phldrT="[文本]" custT="1"/>
      <dgm:spPr/>
      <dgm:t>
        <a:bodyPr/>
        <a:lstStyle/>
        <a:p>
          <a:r>
            <a:rPr lang="zh-CN" altLang="en-US" sz="1600" dirty="0">
              <a:latin typeface="微软雅黑" pitchFamily="34" charset="-122"/>
              <a:ea typeface="微软雅黑" pitchFamily="34" charset="-122"/>
            </a:rPr>
            <a:t>功能设计</a:t>
          </a:r>
        </a:p>
      </dgm:t>
    </dgm:pt>
    <dgm:pt modelId="{FF7781CC-4DFE-4EA9-AC86-7EF3CDACF73C}" type="parTrans" cxnId="{3397CF20-8040-4731-B06A-10022EF9FA8B}">
      <dgm:prSet/>
      <dgm:spPr/>
      <dgm:t>
        <a:bodyPr/>
        <a:lstStyle/>
        <a:p>
          <a:endParaRPr lang="zh-CN" altLang="en-US" sz="1600">
            <a:solidFill>
              <a:schemeClr val="tx1"/>
            </a:solidFill>
            <a:latin typeface="微软雅黑" pitchFamily="34" charset="-122"/>
            <a:ea typeface="微软雅黑" pitchFamily="34" charset="-122"/>
          </a:endParaRPr>
        </a:p>
      </dgm:t>
    </dgm:pt>
    <dgm:pt modelId="{D3783918-9916-4888-AEAB-8784BE810CD0}" type="sibTrans" cxnId="{3397CF20-8040-4731-B06A-10022EF9FA8B}">
      <dgm:prSet/>
      <dgm:spPr/>
      <dgm:t>
        <a:bodyPr/>
        <a:lstStyle/>
        <a:p>
          <a:endParaRPr lang="zh-CN" altLang="en-US" sz="1600">
            <a:solidFill>
              <a:schemeClr val="tx1"/>
            </a:solidFill>
            <a:latin typeface="微软雅黑" pitchFamily="34" charset="-122"/>
            <a:ea typeface="微软雅黑" pitchFamily="34" charset="-122"/>
          </a:endParaRPr>
        </a:p>
      </dgm:t>
    </dgm:pt>
    <dgm:pt modelId="{71761413-18A5-4857-849F-3A99D25A2D61}">
      <dgm:prSet phldrT="[文本]" custT="1"/>
      <dgm:spPr/>
      <dgm:t>
        <a:bodyPr/>
        <a:lstStyle/>
        <a:p>
          <a:r>
            <a:rPr lang="zh-CN" altLang="en-US" sz="1600" dirty="0">
              <a:latin typeface="微软雅黑" pitchFamily="34" charset="-122"/>
              <a:ea typeface="微软雅黑" pitchFamily="34" charset="-122"/>
            </a:rPr>
            <a:t>编码</a:t>
          </a:r>
        </a:p>
      </dgm:t>
    </dgm:pt>
    <dgm:pt modelId="{042E88CB-3B3E-44D6-8F19-FA743E9C35A4}" type="parTrans" cxnId="{1D7CDF32-6E5B-4E29-88AF-C1FCA1BB629A}">
      <dgm:prSet/>
      <dgm:spPr/>
      <dgm:t>
        <a:bodyPr/>
        <a:lstStyle/>
        <a:p>
          <a:endParaRPr lang="zh-CN" altLang="en-US" sz="1600">
            <a:solidFill>
              <a:schemeClr val="tx1"/>
            </a:solidFill>
            <a:latin typeface="微软雅黑" pitchFamily="34" charset="-122"/>
            <a:ea typeface="微软雅黑" pitchFamily="34" charset="-122"/>
          </a:endParaRPr>
        </a:p>
      </dgm:t>
    </dgm:pt>
    <dgm:pt modelId="{C1C50331-E12D-470F-A587-B0D35C86E112}" type="sibTrans" cxnId="{1D7CDF32-6E5B-4E29-88AF-C1FCA1BB629A}">
      <dgm:prSet/>
      <dgm:spPr/>
      <dgm:t>
        <a:bodyPr/>
        <a:lstStyle/>
        <a:p>
          <a:endParaRPr lang="zh-CN" altLang="en-US" sz="1600">
            <a:solidFill>
              <a:schemeClr val="tx1"/>
            </a:solidFill>
            <a:latin typeface="微软雅黑" pitchFamily="34" charset="-122"/>
            <a:ea typeface="微软雅黑" pitchFamily="34" charset="-122"/>
          </a:endParaRPr>
        </a:p>
      </dgm:t>
    </dgm:pt>
    <dgm:pt modelId="{6D8835C3-DD13-4285-AD06-25951CA209D2}">
      <dgm:prSet phldrT="[文本]" custT="1"/>
      <dgm:spPr/>
      <dgm:t>
        <a:bodyPr/>
        <a:lstStyle/>
        <a:p>
          <a:r>
            <a:rPr lang="zh-CN" altLang="en-US" sz="1600" dirty="0">
              <a:latin typeface="微软雅黑" pitchFamily="34" charset="-122"/>
              <a:ea typeface="微软雅黑" pitchFamily="34" charset="-122"/>
            </a:rPr>
            <a:t>单测</a:t>
          </a:r>
          <a:r>
            <a:rPr lang="en-US" altLang="zh-CN" sz="1600" dirty="0">
              <a:latin typeface="微软雅黑" pitchFamily="34" charset="-122"/>
              <a:ea typeface="微软雅黑" pitchFamily="34" charset="-122"/>
            </a:rPr>
            <a:t>/</a:t>
          </a:r>
          <a:r>
            <a:rPr lang="zh-CN" altLang="en-US" sz="1600" dirty="0">
              <a:latin typeface="微软雅黑" pitchFamily="34" charset="-122"/>
              <a:ea typeface="微软雅黑" pitchFamily="34" charset="-122"/>
            </a:rPr>
            <a:t>代码审查</a:t>
          </a:r>
        </a:p>
      </dgm:t>
    </dgm:pt>
    <dgm:pt modelId="{E4B38BD8-BF19-4549-B2EF-943D2E8ADE90}" type="parTrans" cxnId="{8D5C17FE-5A24-4A74-814A-5C0E8BF8EA8D}">
      <dgm:prSet/>
      <dgm:spPr/>
      <dgm:t>
        <a:bodyPr/>
        <a:lstStyle/>
        <a:p>
          <a:endParaRPr lang="zh-CN" altLang="en-US" sz="1600">
            <a:solidFill>
              <a:schemeClr val="tx1"/>
            </a:solidFill>
            <a:latin typeface="微软雅黑" pitchFamily="34" charset="-122"/>
            <a:ea typeface="微软雅黑" pitchFamily="34" charset="-122"/>
          </a:endParaRPr>
        </a:p>
      </dgm:t>
    </dgm:pt>
    <dgm:pt modelId="{23CB806D-B9EC-4A78-8264-DE50580CFE83}" type="sibTrans" cxnId="{8D5C17FE-5A24-4A74-814A-5C0E8BF8EA8D}">
      <dgm:prSet/>
      <dgm:spPr/>
      <dgm:t>
        <a:bodyPr/>
        <a:lstStyle/>
        <a:p>
          <a:endParaRPr lang="zh-CN" altLang="en-US" sz="1600">
            <a:solidFill>
              <a:schemeClr val="tx1"/>
            </a:solidFill>
            <a:latin typeface="微软雅黑" pitchFamily="34" charset="-122"/>
            <a:ea typeface="微软雅黑" pitchFamily="34" charset="-122"/>
          </a:endParaRPr>
        </a:p>
      </dgm:t>
    </dgm:pt>
    <dgm:pt modelId="{AC4615FB-5EDC-4C1E-AA87-AE4170AF0043}">
      <dgm:prSet phldrT="[文本]" custT="1"/>
      <dgm:spPr/>
      <dgm:t>
        <a:bodyPr/>
        <a:lstStyle/>
        <a:p>
          <a:r>
            <a:rPr lang="zh-CN" altLang="en-US" sz="1600">
              <a:latin typeface="微软雅黑" pitchFamily="34" charset="-122"/>
              <a:ea typeface="微软雅黑" pitchFamily="34" charset="-122"/>
            </a:rPr>
            <a:t>联调</a:t>
          </a:r>
          <a:endParaRPr lang="zh-CN" altLang="en-US" sz="1600" dirty="0">
            <a:latin typeface="微软雅黑" pitchFamily="34" charset="-122"/>
            <a:ea typeface="微软雅黑" pitchFamily="34" charset="-122"/>
          </a:endParaRPr>
        </a:p>
      </dgm:t>
    </dgm:pt>
    <dgm:pt modelId="{CB7C8B81-F4CA-4B09-8B3D-99713CE82892}" type="parTrans" cxnId="{3D38A247-6F83-499B-A70B-2C0905E1F262}">
      <dgm:prSet/>
      <dgm:spPr/>
      <dgm:t>
        <a:bodyPr/>
        <a:lstStyle/>
        <a:p>
          <a:endParaRPr lang="zh-CN" altLang="en-US" sz="1600">
            <a:solidFill>
              <a:schemeClr val="tx1"/>
            </a:solidFill>
            <a:latin typeface="微软雅黑" pitchFamily="34" charset="-122"/>
            <a:ea typeface="微软雅黑" pitchFamily="34" charset="-122"/>
          </a:endParaRPr>
        </a:p>
      </dgm:t>
    </dgm:pt>
    <dgm:pt modelId="{CB70DD11-BF70-4C6B-AA90-8684FDC14246}" type="sibTrans" cxnId="{3D38A247-6F83-499B-A70B-2C0905E1F262}">
      <dgm:prSet/>
      <dgm:spPr/>
      <dgm:t>
        <a:bodyPr/>
        <a:lstStyle/>
        <a:p>
          <a:endParaRPr lang="zh-CN" altLang="en-US" sz="1600">
            <a:solidFill>
              <a:schemeClr val="tx1"/>
            </a:solidFill>
            <a:latin typeface="微软雅黑" pitchFamily="34" charset="-122"/>
            <a:ea typeface="微软雅黑" pitchFamily="34" charset="-122"/>
          </a:endParaRPr>
        </a:p>
      </dgm:t>
    </dgm:pt>
    <dgm:pt modelId="{00EA196C-4E39-4233-962B-C163743006DC}">
      <dgm:prSet phldrT="[文本]" custT="1"/>
      <dgm:spPr/>
      <dgm:t>
        <a:bodyPr/>
        <a:lstStyle/>
        <a:p>
          <a:r>
            <a:rPr lang="zh-CN" altLang="en-US" sz="1600">
              <a:latin typeface="微软雅黑" pitchFamily="34" charset="-122"/>
              <a:ea typeface="微软雅黑" pitchFamily="34" charset="-122"/>
            </a:rPr>
            <a:t>提测</a:t>
          </a:r>
          <a:endParaRPr lang="zh-CN" altLang="en-US" sz="1600" dirty="0">
            <a:latin typeface="微软雅黑" pitchFamily="34" charset="-122"/>
            <a:ea typeface="微软雅黑" pitchFamily="34" charset="-122"/>
          </a:endParaRPr>
        </a:p>
      </dgm:t>
    </dgm:pt>
    <dgm:pt modelId="{B4BFD723-06CB-4E8B-BE50-22BCC3B1CC68}" type="parTrans" cxnId="{29247828-5A82-4690-B636-AEDBECE25666}">
      <dgm:prSet/>
      <dgm:spPr/>
      <dgm:t>
        <a:bodyPr/>
        <a:lstStyle/>
        <a:p>
          <a:endParaRPr lang="zh-CN" altLang="en-US" sz="1600">
            <a:solidFill>
              <a:schemeClr val="tx1"/>
            </a:solidFill>
            <a:latin typeface="微软雅黑" pitchFamily="34" charset="-122"/>
            <a:ea typeface="微软雅黑" pitchFamily="34" charset="-122"/>
          </a:endParaRPr>
        </a:p>
      </dgm:t>
    </dgm:pt>
    <dgm:pt modelId="{7ACE4ED8-43E0-412B-9A87-CA26D59DD80A}" type="sibTrans" cxnId="{29247828-5A82-4690-B636-AEDBECE25666}">
      <dgm:prSet/>
      <dgm:spPr/>
      <dgm:t>
        <a:bodyPr/>
        <a:lstStyle/>
        <a:p>
          <a:endParaRPr lang="zh-CN" altLang="en-US" sz="1600">
            <a:solidFill>
              <a:schemeClr val="tx1"/>
            </a:solidFill>
            <a:latin typeface="微软雅黑" pitchFamily="34" charset="-122"/>
            <a:ea typeface="微软雅黑" pitchFamily="34" charset="-122"/>
          </a:endParaRPr>
        </a:p>
      </dgm:t>
    </dgm:pt>
    <dgm:pt modelId="{E7A7180D-7E19-4278-9845-ADC7FC97645F}">
      <dgm:prSet phldrT="[文本]" custT="1"/>
      <dgm:spPr/>
      <dgm:t>
        <a:bodyPr/>
        <a:lstStyle/>
        <a:p>
          <a:r>
            <a:rPr lang="zh-CN" altLang="en-US" sz="1600" dirty="0">
              <a:latin typeface="微软雅黑" pitchFamily="34" charset="-122"/>
              <a:ea typeface="微软雅黑" pitchFamily="34" charset="-122"/>
            </a:rPr>
            <a:t>修复</a:t>
          </a:r>
          <a:r>
            <a:rPr lang="en-US" altLang="zh-CN" sz="1600" dirty="0">
              <a:latin typeface="微软雅黑" pitchFamily="34" charset="-122"/>
              <a:ea typeface="微软雅黑" pitchFamily="34" charset="-122"/>
            </a:rPr>
            <a:t>Bug</a:t>
          </a:r>
          <a:endParaRPr lang="zh-CN" altLang="en-US" sz="1600" dirty="0">
            <a:latin typeface="微软雅黑" pitchFamily="34" charset="-122"/>
            <a:ea typeface="微软雅黑" pitchFamily="34" charset="-122"/>
          </a:endParaRPr>
        </a:p>
      </dgm:t>
    </dgm:pt>
    <dgm:pt modelId="{1F7148AD-7659-4FFF-B940-8AE3B4F1DE5A}" type="parTrans" cxnId="{68388C3B-FE6D-470C-9F89-410953F788F6}">
      <dgm:prSet/>
      <dgm:spPr/>
      <dgm:t>
        <a:bodyPr/>
        <a:lstStyle/>
        <a:p>
          <a:endParaRPr lang="zh-CN" altLang="en-US" sz="1600"/>
        </a:p>
      </dgm:t>
    </dgm:pt>
    <dgm:pt modelId="{3F789AEA-F5AE-4DCF-AFA1-6DB776BFE0F6}" type="sibTrans" cxnId="{68388C3B-FE6D-470C-9F89-410953F788F6}">
      <dgm:prSet/>
      <dgm:spPr/>
      <dgm:t>
        <a:bodyPr/>
        <a:lstStyle/>
        <a:p>
          <a:endParaRPr lang="zh-CN" altLang="en-US" sz="1600"/>
        </a:p>
      </dgm:t>
    </dgm:pt>
    <dgm:pt modelId="{76C83424-5246-4EE3-A3B6-0CDB8660DDF0}">
      <dgm:prSet phldrT="[文本]" custT="1"/>
      <dgm:spPr/>
      <dgm:t>
        <a:bodyPr/>
        <a:lstStyle/>
        <a:p>
          <a:r>
            <a:rPr lang="zh-CN" altLang="en-US" sz="1600" dirty="0">
              <a:latin typeface="微软雅黑" pitchFamily="34" charset="-122"/>
              <a:ea typeface="微软雅黑" pitchFamily="34" charset="-122"/>
            </a:rPr>
            <a:t>发布</a:t>
          </a:r>
        </a:p>
      </dgm:t>
    </dgm:pt>
    <dgm:pt modelId="{3D1CB577-FA53-4678-B343-3B32C2DC45D8}" type="parTrans" cxnId="{8B06A226-98C0-4370-97DE-D0A29D031A68}">
      <dgm:prSet/>
      <dgm:spPr/>
      <dgm:t>
        <a:bodyPr/>
        <a:lstStyle/>
        <a:p>
          <a:endParaRPr lang="zh-CN" altLang="en-US" sz="1600"/>
        </a:p>
      </dgm:t>
    </dgm:pt>
    <dgm:pt modelId="{E3C7C922-D068-45D8-BF3A-B7D92F92A59E}" type="sibTrans" cxnId="{8B06A226-98C0-4370-97DE-D0A29D031A68}">
      <dgm:prSet/>
      <dgm:spPr/>
      <dgm:t>
        <a:bodyPr/>
        <a:lstStyle/>
        <a:p>
          <a:endParaRPr lang="zh-CN" altLang="en-US" sz="1600"/>
        </a:p>
      </dgm:t>
    </dgm:pt>
    <dgm:pt modelId="{6C73542D-E915-C340-A996-79267543696D}" type="pres">
      <dgm:prSet presAssocID="{6ED60196-2A18-4C1A-BDE1-F93643CF079B}" presName="CompostProcess" presStyleCnt="0">
        <dgm:presLayoutVars>
          <dgm:dir/>
          <dgm:resizeHandles val="exact"/>
        </dgm:presLayoutVars>
      </dgm:prSet>
      <dgm:spPr/>
    </dgm:pt>
    <dgm:pt modelId="{38322AD1-CA17-D94A-9188-6747B0BF25EA}" type="pres">
      <dgm:prSet presAssocID="{6ED60196-2A18-4C1A-BDE1-F93643CF079B}" presName="arrow" presStyleLbl="bgShp" presStyleIdx="0" presStyleCnt="1"/>
      <dgm:spPr/>
    </dgm:pt>
    <dgm:pt modelId="{CBB09839-2C7A-D94D-8888-4B87893251A8}" type="pres">
      <dgm:prSet presAssocID="{6ED60196-2A18-4C1A-BDE1-F93643CF079B}" presName="linearProcess" presStyleCnt="0"/>
      <dgm:spPr/>
    </dgm:pt>
    <dgm:pt modelId="{A3975485-3B58-2641-891C-B9C1682DBEED}" type="pres">
      <dgm:prSet presAssocID="{496042FC-AA20-46E0-A0F8-3F41FEB7FB37}" presName="textNode" presStyleLbl="node1" presStyleIdx="0" presStyleCnt="8">
        <dgm:presLayoutVars>
          <dgm:bulletEnabled val="1"/>
        </dgm:presLayoutVars>
      </dgm:prSet>
      <dgm:spPr/>
      <dgm:t>
        <a:bodyPr/>
        <a:lstStyle/>
        <a:p>
          <a:endParaRPr lang="zh-CN" altLang="en-US"/>
        </a:p>
      </dgm:t>
    </dgm:pt>
    <dgm:pt modelId="{0FB75E2F-45A7-234B-994A-B038016B3433}" type="pres">
      <dgm:prSet presAssocID="{368B41CF-874C-48CB-AD38-D547B1EAB446}" presName="sibTrans" presStyleCnt="0"/>
      <dgm:spPr/>
    </dgm:pt>
    <dgm:pt modelId="{2D6B58C2-C6B7-104C-A57B-175F9FA4848F}" type="pres">
      <dgm:prSet presAssocID="{D8C2294C-8718-4BF8-945D-114B2DF2CD3E}" presName="textNode" presStyleLbl="node1" presStyleIdx="1" presStyleCnt="8">
        <dgm:presLayoutVars>
          <dgm:bulletEnabled val="1"/>
        </dgm:presLayoutVars>
      </dgm:prSet>
      <dgm:spPr/>
      <dgm:t>
        <a:bodyPr/>
        <a:lstStyle/>
        <a:p>
          <a:endParaRPr lang="zh-CN" altLang="en-US"/>
        </a:p>
      </dgm:t>
    </dgm:pt>
    <dgm:pt modelId="{62BBD7F1-B571-DD4A-85F6-A171B140688A}" type="pres">
      <dgm:prSet presAssocID="{D3783918-9916-4888-AEAB-8784BE810CD0}" presName="sibTrans" presStyleCnt="0"/>
      <dgm:spPr/>
    </dgm:pt>
    <dgm:pt modelId="{42497F42-BFA0-054E-AD78-80A230792BCA}" type="pres">
      <dgm:prSet presAssocID="{71761413-18A5-4857-849F-3A99D25A2D61}" presName="textNode" presStyleLbl="node1" presStyleIdx="2" presStyleCnt="8">
        <dgm:presLayoutVars>
          <dgm:bulletEnabled val="1"/>
        </dgm:presLayoutVars>
      </dgm:prSet>
      <dgm:spPr/>
      <dgm:t>
        <a:bodyPr/>
        <a:lstStyle/>
        <a:p>
          <a:endParaRPr lang="zh-CN" altLang="en-US"/>
        </a:p>
      </dgm:t>
    </dgm:pt>
    <dgm:pt modelId="{28348BFC-55F0-EF45-8E02-89C7CA9AF1CD}" type="pres">
      <dgm:prSet presAssocID="{C1C50331-E12D-470F-A587-B0D35C86E112}" presName="sibTrans" presStyleCnt="0"/>
      <dgm:spPr/>
    </dgm:pt>
    <dgm:pt modelId="{674E76AE-989B-3046-B425-40ED0A917399}" type="pres">
      <dgm:prSet presAssocID="{6D8835C3-DD13-4285-AD06-25951CA209D2}" presName="textNode" presStyleLbl="node1" presStyleIdx="3" presStyleCnt="8">
        <dgm:presLayoutVars>
          <dgm:bulletEnabled val="1"/>
        </dgm:presLayoutVars>
      </dgm:prSet>
      <dgm:spPr/>
      <dgm:t>
        <a:bodyPr/>
        <a:lstStyle/>
        <a:p>
          <a:endParaRPr lang="zh-CN" altLang="en-US"/>
        </a:p>
      </dgm:t>
    </dgm:pt>
    <dgm:pt modelId="{17DEAD03-0F7A-F049-ACE0-9A094E5A12A6}" type="pres">
      <dgm:prSet presAssocID="{23CB806D-B9EC-4A78-8264-DE50580CFE83}" presName="sibTrans" presStyleCnt="0"/>
      <dgm:spPr/>
    </dgm:pt>
    <dgm:pt modelId="{D410EE2E-EA7A-8142-B161-DF3961A13546}" type="pres">
      <dgm:prSet presAssocID="{AC4615FB-5EDC-4C1E-AA87-AE4170AF0043}" presName="textNode" presStyleLbl="node1" presStyleIdx="4" presStyleCnt="8">
        <dgm:presLayoutVars>
          <dgm:bulletEnabled val="1"/>
        </dgm:presLayoutVars>
      </dgm:prSet>
      <dgm:spPr/>
      <dgm:t>
        <a:bodyPr/>
        <a:lstStyle/>
        <a:p>
          <a:endParaRPr lang="zh-CN" altLang="en-US"/>
        </a:p>
      </dgm:t>
    </dgm:pt>
    <dgm:pt modelId="{D8779B78-D465-B449-9FCA-1758AEA54B62}" type="pres">
      <dgm:prSet presAssocID="{CB70DD11-BF70-4C6B-AA90-8684FDC14246}" presName="sibTrans" presStyleCnt="0"/>
      <dgm:spPr/>
    </dgm:pt>
    <dgm:pt modelId="{2CE53CDF-BD13-A849-BA23-020191F33FD5}" type="pres">
      <dgm:prSet presAssocID="{00EA196C-4E39-4233-962B-C163743006DC}" presName="textNode" presStyleLbl="node1" presStyleIdx="5" presStyleCnt="8">
        <dgm:presLayoutVars>
          <dgm:bulletEnabled val="1"/>
        </dgm:presLayoutVars>
      </dgm:prSet>
      <dgm:spPr/>
      <dgm:t>
        <a:bodyPr/>
        <a:lstStyle/>
        <a:p>
          <a:endParaRPr lang="zh-CN" altLang="en-US"/>
        </a:p>
      </dgm:t>
    </dgm:pt>
    <dgm:pt modelId="{9C708ADA-9944-944A-9AAA-3D2EDA67DBF8}" type="pres">
      <dgm:prSet presAssocID="{7ACE4ED8-43E0-412B-9A87-CA26D59DD80A}" presName="sibTrans" presStyleCnt="0"/>
      <dgm:spPr/>
    </dgm:pt>
    <dgm:pt modelId="{86533071-5AD5-C245-B3FE-18BA8E6F423B}" type="pres">
      <dgm:prSet presAssocID="{E7A7180D-7E19-4278-9845-ADC7FC97645F}" presName="textNode" presStyleLbl="node1" presStyleIdx="6" presStyleCnt="8">
        <dgm:presLayoutVars>
          <dgm:bulletEnabled val="1"/>
        </dgm:presLayoutVars>
      </dgm:prSet>
      <dgm:spPr/>
      <dgm:t>
        <a:bodyPr/>
        <a:lstStyle/>
        <a:p>
          <a:endParaRPr lang="zh-CN" altLang="en-US"/>
        </a:p>
      </dgm:t>
    </dgm:pt>
    <dgm:pt modelId="{8E2B176A-4C20-374A-9B7F-13AF6A7EB074}" type="pres">
      <dgm:prSet presAssocID="{3F789AEA-F5AE-4DCF-AFA1-6DB776BFE0F6}" presName="sibTrans" presStyleCnt="0"/>
      <dgm:spPr/>
    </dgm:pt>
    <dgm:pt modelId="{B9422A3D-4A14-534E-A886-C312E01DC4F5}" type="pres">
      <dgm:prSet presAssocID="{76C83424-5246-4EE3-A3B6-0CDB8660DDF0}" presName="textNode" presStyleLbl="node1" presStyleIdx="7" presStyleCnt="8">
        <dgm:presLayoutVars>
          <dgm:bulletEnabled val="1"/>
        </dgm:presLayoutVars>
      </dgm:prSet>
      <dgm:spPr/>
      <dgm:t>
        <a:bodyPr/>
        <a:lstStyle/>
        <a:p>
          <a:endParaRPr lang="zh-CN" altLang="en-US"/>
        </a:p>
      </dgm:t>
    </dgm:pt>
  </dgm:ptLst>
  <dgm:cxnLst>
    <dgm:cxn modelId="{8B06A226-98C0-4370-97DE-D0A29D031A68}" srcId="{6ED60196-2A18-4C1A-BDE1-F93643CF079B}" destId="{76C83424-5246-4EE3-A3B6-0CDB8660DDF0}" srcOrd="7" destOrd="0" parTransId="{3D1CB577-FA53-4678-B343-3B32C2DC45D8}" sibTransId="{E3C7C922-D068-45D8-BF3A-B7D92F92A59E}"/>
    <dgm:cxn modelId="{29247828-5A82-4690-B636-AEDBECE25666}" srcId="{6ED60196-2A18-4C1A-BDE1-F93643CF079B}" destId="{00EA196C-4E39-4233-962B-C163743006DC}" srcOrd="5" destOrd="0" parTransId="{B4BFD723-06CB-4E8B-BE50-22BCC3B1CC68}" sibTransId="{7ACE4ED8-43E0-412B-9A87-CA26D59DD80A}"/>
    <dgm:cxn modelId="{A4B6F483-DE37-0B4D-BF01-88CD117C1FCE}" type="presOf" srcId="{496042FC-AA20-46E0-A0F8-3F41FEB7FB37}" destId="{A3975485-3B58-2641-891C-B9C1682DBEED}" srcOrd="0" destOrd="0" presId="urn:microsoft.com/office/officeart/2005/8/layout/hProcess9"/>
    <dgm:cxn modelId="{8D5C17FE-5A24-4A74-814A-5C0E8BF8EA8D}" srcId="{6ED60196-2A18-4C1A-BDE1-F93643CF079B}" destId="{6D8835C3-DD13-4285-AD06-25951CA209D2}" srcOrd="3" destOrd="0" parTransId="{E4B38BD8-BF19-4549-B2EF-943D2E8ADE90}" sibTransId="{23CB806D-B9EC-4A78-8264-DE50580CFE83}"/>
    <dgm:cxn modelId="{68E247FF-7C8B-4224-A040-576265161B37}" srcId="{6ED60196-2A18-4C1A-BDE1-F93643CF079B}" destId="{496042FC-AA20-46E0-A0F8-3F41FEB7FB37}" srcOrd="0" destOrd="0" parTransId="{EE8436B6-7C13-44A5-8A38-DFAF9C5EC538}" sibTransId="{368B41CF-874C-48CB-AD38-D547B1EAB446}"/>
    <dgm:cxn modelId="{8AE9FA83-A5D0-2442-B58B-C3865C6BEAF3}" type="presOf" srcId="{6ED60196-2A18-4C1A-BDE1-F93643CF079B}" destId="{6C73542D-E915-C340-A996-79267543696D}" srcOrd="0" destOrd="0" presId="urn:microsoft.com/office/officeart/2005/8/layout/hProcess9"/>
    <dgm:cxn modelId="{6FFEE153-6712-2949-A34B-E6B24D53903D}" type="presOf" srcId="{76C83424-5246-4EE3-A3B6-0CDB8660DDF0}" destId="{B9422A3D-4A14-534E-A886-C312E01DC4F5}" srcOrd="0" destOrd="0" presId="urn:microsoft.com/office/officeart/2005/8/layout/hProcess9"/>
    <dgm:cxn modelId="{10668FF3-46CF-294F-9808-6FD3C19712E1}" type="presOf" srcId="{00EA196C-4E39-4233-962B-C163743006DC}" destId="{2CE53CDF-BD13-A849-BA23-020191F33FD5}" srcOrd="0" destOrd="0" presId="urn:microsoft.com/office/officeart/2005/8/layout/hProcess9"/>
    <dgm:cxn modelId="{62579FDE-3218-244A-8D5C-E940AFA80D1F}" type="presOf" srcId="{6D8835C3-DD13-4285-AD06-25951CA209D2}" destId="{674E76AE-989B-3046-B425-40ED0A917399}" srcOrd="0" destOrd="0" presId="urn:microsoft.com/office/officeart/2005/8/layout/hProcess9"/>
    <dgm:cxn modelId="{3397CF20-8040-4731-B06A-10022EF9FA8B}" srcId="{6ED60196-2A18-4C1A-BDE1-F93643CF079B}" destId="{D8C2294C-8718-4BF8-945D-114B2DF2CD3E}" srcOrd="1" destOrd="0" parTransId="{FF7781CC-4DFE-4EA9-AC86-7EF3CDACF73C}" sibTransId="{D3783918-9916-4888-AEAB-8784BE810CD0}"/>
    <dgm:cxn modelId="{68388C3B-FE6D-470C-9F89-410953F788F6}" srcId="{6ED60196-2A18-4C1A-BDE1-F93643CF079B}" destId="{E7A7180D-7E19-4278-9845-ADC7FC97645F}" srcOrd="6" destOrd="0" parTransId="{1F7148AD-7659-4FFF-B940-8AE3B4F1DE5A}" sibTransId="{3F789AEA-F5AE-4DCF-AFA1-6DB776BFE0F6}"/>
    <dgm:cxn modelId="{F81F1BE4-EA38-3849-AE29-51E1A0DF5E68}" type="presOf" srcId="{AC4615FB-5EDC-4C1E-AA87-AE4170AF0043}" destId="{D410EE2E-EA7A-8142-B161-DF3961A13546}" srcOrd="0" destOrd="0" presId="urn:microsoft.com/office/officeart/2005/8/layout/hProcess9"/>
    <dgm:cxn modelId="{E55FC3F5-6D81-7549-806E-19A5FD6CA9BA}" type="presOf" srcId="{D8C2294C-8718-4BF8-945D-114B2DF2CD3E}" destId="{2D6B58C2-C6B7-104C-A57B-175F9FA4848F}" srcOrd="0" destOrd="0" presId="urn:microsoft.com/office/officeart/2005/8/layout/hProcess9"/>
    <dgm:cxn modelId="{118A0A1D-C936-284D-9289-D250492B064D}" type="presOf" srcId="{E7A7180D-7E19-4278-9845-ADC7FC97645F}" destId="{86533071-5AD5-C245-B3FE-18BA8E6F423B}" srcOrd="0" destOrd="0" presId="urn:microsoft.com/office/officeart/2005/8/layout/hProcess9"/>
    <dgm:cxn modelId="{1D7CDF32-6E5B-4E29-88AF-C1FCA1BB629A}" srcId="{6ED60196-2A18-4C1A-BDE1-F93643CF079B}" destId="{71761413-18A5-4857-849F-3A99D25A2D61}" srcOrd="2" destOrd="0" parTransId="{042E88CB-3B3E-44D6-8F19-FA743E9C35A4}" sibTransId="{C1C50331-E12D-470F-A587-B0D35C86E112}"/>
    <dgm:cxn modelId="{7916F421-9FB4-FD43-817E-EF89F224CD61}" type="presOf" srcId="{71761413-18A5-4857-849F-3A99D25A2D61}" destId="{42497F42-BFA0-054E-AD78-80A230792BCA}" srcOrd="0" destOrd="0" presId="urn:microsoft.com/office/officeart/2005/8/layout/hProcess9"/>
    <dgm:cxn modelId="{3D38A247-6F83-499B-A70B-2C0905E1F262}" srcId="{6ED60196-2A18-4C1A-BDE1-F93643CF079B}" destId="{AC4615FB-5EDC-4C1E-AA87-AE4170AF0043}" srcOrd="4" destOrd="0" parTransId="{CB7C8B81-F4CA-4B09-8B3D-99713CE82892}" sibTransId="{CB70DD11-BF70-4C6B-AA90-8684FDC14246}"/>
    <dgm:cxn modelId="{6D93224E-0FBD-B34B-927D-72BB8A3CF2C0}" type="presParOf" srcId="{6C73542D-E915-C340-A996-79267543696D}" destId="{38322AD1-CA17-D94A-9188-6747B0BF25EA}" srcOrd="0" destOrd="0" presId="urn:microsoft.com/office/officeart/2005/8/layout/hProcess9"/>
    <dgm:cxn modelId="{F37D67A4-EDAA-8943-854F-1F07A3C43C89}" type="presParOf" srcId="{6C73542D-E915-C340-A996-79267543696D}" destId="{CBB09839-2C7A-D94D-8888-4B87893251A8}" srcOrd="1" destOrd="0" presId="urn:microsoft.com/office/officeart/2005/8/layout/hProcess9"/>
    <dgm:cxn modelId="{F78D30DF-C454-8549-A3D5-CF261289A9BA}" type="presParOf" srcId="{CBB09839-2C7A-D94D-8888-4B87893251A8}" destId="{A3975485-3B58-2641-891C-B9C1682DBEED}" srcOrd="0" destOrd="0" presId="urn:microsoft.com/office/officeart/2005/8/layout/hProcess9"/>
    <dgm:cxn modelId="{FD8E7CAF-B541-6D49-B82C-F50B8B7535B1}" type="presParOf" srcId="{CBB09839-2C7A-D94D-8888-4B87893251A8}" destId="{0FB75E2F-45A7-234B-994A-B038016B3433}" srcOrd="1" destOrd="0" presId="urn:microsoft.com/office/officeart/2005/8/layout/hProcess9"/>
    <dgm:cxn modelId="{FEAEE92A-A828-FC4D-933D-0278BBC66D33}" type="presParOf" srcId="{CBB09839-2C7A-D94D-8888-4B87893251A8}" destId="{2D6B58C2-C6B7-104C-A57B-175F9FA4848F}" srcOrd="2" destOrd="0" presId="urn:microsoft.com/office/officeart/2005/8/layout/hProcess9"/>
    <dgm:cxn modelId="{B80504C7-49A0-DC40-9098-5A0DC323B9C5}" type="presParOf" srcId="{CBB09839-2C7A-D94D-8888-4B87893251A8}" destId="{62BBD7F1-B571-DD4A-85F6-A171B140688A}" srcOrd="3" destOrd="0" presId="urn:microsoft.com/office/officeart/2005/8/layout/hProcess9"/>
    <dgm:cxn modelId="{11B02B1B-B495-8E40-B4DF-7D1BBA4D2301}" type="presParOf" srcId="{CBB09839-2C7A-D94D-8888-4B87893251A8}" destId="{42497F42-BFA0-054E-AD78-80A230792BCA}" srcOrd="4" destOrd="0" presId="urn:microsoft.com/office/officeart/2005/8/layout/hProcess9"/>
    <dgm:cxn modelId="{4A537409-B027-C44D-ADDE-A47F053E1E48}" type="presParOf" srcId="{CBB09839-2C7A-D94D-8888-4B87893251A8}" destId="{28348BFC-55F0-EF45-8E02-89C7CA9AF1CD}" srcOrd="5" destOrd="0" presId="urn:microsoft.com/office/officeart/2005/8/layout/hProcess9"/>
    <dgm:cxn modelId="{43891574-5F19-7747-ACA3-30392A3464A5}" type="presParOf" srcId="{CBB09839-2C7A-D94D-8888-4B87893251A8}" destId="{674E76AE-989B-3046-B425-40ED0A917399}" srcOrd="6" destOrd="0" presId="urn:microsoft.com/office/officeart/2005/8/layout/hProcess9"/>
    <dgm:cxn modelId="{124D2E83-8BBD-334C-887A-A964F1D298B2}" type="presParOf" srcId="{CBB09839-2C7A-D94D-8888-4B87893251A8}" destId="{17DEAD03-0F7A-F049-ACE0-9A094E5A12A6}" srcOrd="7" destOrd="0" presId="urn:microsoft.com/office/officeart/2005/8/layout/hProcess9"/>
    <dgm:cxn modelId="{14150541-3899-AA49-9121-C355B6795175}" type="presParOf" srcId="{CBB09839-2C7A-D94D-8888-4B87893251A8}" destId="{D410EE2E-EA7A-8142-B161-DF3961A13546}" srcOrd="8" destOrd="0" presId="urn:microsoft.com/office/officeart/2005/8/layout/hProcess9"/>
    <dgm:cxn modelId="{A4A278C1-8E07-4440-BA67-EBEF56DADE72}" type="presParOf" srcId="{CBB09839-2C7A-D94D-8888-4B87893251A8}" destId="{D8779B78-D465-B449-9FCA-1758AEA54B62}" srcOrd="9" destOrd="0" presId="urn:microsoft.com/office/officeart/2005/8/layout/hProcess9"/>
    <dgm:cxn modelId="{933CDFCC-D4BB-6348-BE01-A0C7294DAAA0}" type="presParOf" srcId="{CBB09839-2C7A-D94D-8888-4B87893251A8}" destId="{2CE53CDF-BD13-A849-BA23-020191F33FD5}" srcOrd="10" destOrd="0" presId="urn:microsoft.com/office/officeart/2005/8/layout/hProcess9"/>
    <dgm:cxn modelId="{7F7CF5FB-031D-1744-AF45-0D3E9F4B4014}" type="presParOf" srcId="{CBB09839-2C7A-D94D-8888-4B87893251A8}" destId="{9C708ADA-9944-944A-9AAA-3D2EDA67DBF8}" srcOrd="11" destOrd="0" presId="urn:microsoft.com/office/officeart/2005/8/layout/hProcess9"/>
    <dgm:cxn modelId="{FBE663C1-0065-B94D-ACE9-B516B0959250}" type="presParOf" srcId="{CBB09839-2C7A-D94D-8888-4B87893251A8}" destId="{86533071-5AD5-C245-B3FE-18BA8E6F423B}" srcOrd="12" destOrd="0" presId="urn:microsoft.com/office/officeart/2005/8/layout/hProcess9"/>
    <dgm:cxn modelId="{07F0DE04-C7BF-0244-A9A8-43E30F31D8E4}" type="presParOf" srcId="{CBB09839-2C7A-D94D-8888-4B87893251A8}" destId="{8E2B176A-4C20-374A-9B7F-13AF6A7EB074}" srcOrd="13" destOrd="0" presId="urn:microsoft.com/office/officeart/2005/8/layout/hProcess9"/>
    <dgm:cxn modelId="{9D1A0E90-A946-8A46-BC39-66C8690F6785}" type="presParOf" srcId="{CBB09839-2C7A-D94D-8888-4B87893251A8}" destId="{B9422A3D-4A14-534E-A886-C312E01DC4F5}" srcOrd="1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AF697E9-229A-4D8B-9746-E0E50258029F}" type="doc">
      <dgm:prSet loTypeId="urn:microsoft.com/office/officeart/2005/8/layout/hList1" loCatId="list" qsTypeId="urn:microsoft.com/office/officeart/2005/8/quickstyle/simple5" qsCatId="simple" csTypeId="urn:microsoft.com/office/officeart/2005/8/colors/colorful1" csCatId="colorful" phldr="1"/>
      <dgm:spPr/>
      <dgm:t>
        <a:bodyPr/>
        <a:lstStyle/>
        <a:p>
          <a:endParaRPr lang="zh-CN" altLang="en-US"/>
        </a:p>
      </dgm:t>
    </dgm:pt>
    <dgm:pt modelId="{39AAC93A-C243-4A03-96FB-418798F5CF98}">
      <dgm:prSet phldrT="[文本]" custT="1"/>
      <dgm:spPr/>
      <dgm:t>
        <a:bodyPr/>
        <a:lstStyle/>
        <a:p>
          <a:r>
            <a:rPr lang="zh-CN" altLang="en-US" sz="1400" dirty="0">
              <a:latin typeface="Microsoft YaHei" panose="020B0503020204020204" pitchFamily="34" charset="-122"/>
              <a:ea typeface="Microsoft YaHei" panose="020B0503020204020204" pitchFamily="34" charset="-122"/>
            </a:rPr>
            <a:t>不区分前后端</a:t>
          </a:r>
        </a:p>
      </dgm:t>
    </dgm:pt>
    <dgm:pt modelId="{E5452AD1-E951-4F15-BE78-80ED2328D3FD}" type="sibTrans" cxnId="{2713DE05-E246-48B0-BC5A-F214659DFACE}">
      <dgm:prSet/>
      <dgm:spPr/>
      <dgm:t>
        <a:bodyPr/>
        <a:lstStyle/>
        <a:p>
          <a:endParaRPr lang="zh-CN" altLang="en-US" sz="1000">
            <a:latin typeface="Microsoft YaHei" panose="020B0503020204020204" pitchFamily="34" charset="-122"/>
            <a:ea typeface="Microsoft YaHei" panose="020B0503020204020204" pitchFamily="34" charset="-122"/>
          </a:endParaRPr>
        </a:p>
      </dgm:t>
    </dgm:pt>
    <dgm:pt modelId="{C04DF51F-A410-4AA7-A078-6CAC43766E4D}" type="parTrans" cxnId="{2713DE05-E246-48B0-BC5A-F214659DFACE}">
      <dgm:prSet/>
      <dgm:spPr/>
      <dgm:t>
        <a:bodyPr/>
        <a:lstStyle/>
        <a:p>
          <a:endParaRPr lang="zh-CN" altLang="en-US" sz="1000">
            <a:latin typeface="Microsoft YaHei" panose="020B0503020204020204" pitchFamily="34" charset="-122"/>
            <a:ea typeface="Microsoft YaHei" panose="020B0503020204020204" pitchFamily="34" charset="-122"/>
          </a:endParaRPr>
        </a:p>
      </dgm:t>
    </dgm:pt>
    <dgm:pt modelId="{5F24AF47-33B3-154E-85CC-8CCC863AC19F}">
      <dgm:prSet custT="1"/>
      <dgm:spPr/>
      <dgm:t>
        <a:bodyPr/>
        <a:lstStyle/>
        <a:p>
          <a:r>
            <a:rPr lang="zh-CN" altLang="en-US" sz="1000" dirty="0">
              <a:latin typeface="Microsoft YaHei" panose="020B0503020204020204" pitchFamily="34" charset="-122"/>
              <a:ea typeface="Microsoft YaHei" panose="020B0503020204020204" pitchFamily="34" charset="-122"/>
            </a:rPr>
            <a:t>统称</a:t>
          </a:r>
          <a:r>
            <a:rPr lang="en-US" altLang="zh-CN" sz="1000" dirty="0">
              <a:latin typeface="Microsoft YaHei" panose="020B0503020204020204" pitchFamily="34" charset="-122"/>
              <a:ea typeface="Microsoft YaHei" panose="020B0503020204020204" pitchFamily="34" charset="-122"/>
            </a:rPr>
            <a:t>Web</a:t>
          </a:r>
          <a:r>
            <a:rPr lang="zh-CN" altLang="en-US" sz="1000" dirty="0">
              <a:latin typeface="Microsoft YaHei" panose="020B0503020204020204" pitchFamily="34" charset="-122"/>
              <a:ea typeface="Microsoft YaHei" panose="020B0503020204020204" pitchFamily="34" charset="-122"/>
            </a:rPr>
            <a:t>开发工程师，类似全栈</a:t>
          </a:r>
        </a:p>
      </dgm:t>
    </dgm:pt>
    <dgm:pt modelId="{A4379637-3515-F94A-9628-6B1E07C726FA}" type="sibTrans" cxnId="{7DCE898C-E131-D146-AF2B-4AB17E34C5E4}">
      <dgm:prSet/>
      <dgm:spPr/>
      <dgm:t>
        <a:bodyPr/>
        <a:lstStyle/>
        <a:p>
          <a:endParaRPr lang="en-US" sz="1000">
            <a:latin typeface="Microsoft YaHei" panose="020B0503020204020204" pitchFamily="34" charset="-122"/>
            <a:ea typeface="Microsoft YaHei" panose="020B0503020204020204" pitchFamily="34" charset="-122"/>
          </a:endParaRPr>
        </a:p>
      </dgm:t>
    </dgm:pt>
    <dgm:pt modelId="{0B36244B-9FA9-C942-B61A-4B2076CC2A1D}" type="parTrans" cxnId="{7DCE898C-E131-D146-AF2B-4AB17E34C5E4}">
      <dgm:prSet/>
      <dgm:spPr/>
      <dgm:t>
        <a:bodyPr/>
        <a:lstStyle/>
        <a:p>
          <a:endParaRPr lang="en-US" sz="1000">
            <a:latin typeface="Microsoft YaHei" panose="020B0503020204020204" pitchFamily="34" charset="-122"/>
            <a:ea typeface="Microsoft YaHei" panose="020B0503020204020204" pitchFamily="34" charset="-122"/>
          </a:endParaRPr>
        </a:p>
      </dgm:t>
    </dgm:pt>
    <dgm:pt modelId="{42A6467F-D293-F348-90A6-6CB2D631F857}">
      <dgm:prSet custT="1"/>
      <dgm:spPr/>
      <dgm:t>
        <a:bodyPr/>
        <a:lstStyle/>
        <a:p>
          <a:r>
            <a:rPr lang="zh-CN" altLang="en-US" sz="1000" dirty="0">
              <a:latin typeface="Microsoft YaHei" panose="020B0503020204020204" pitchFamily="34" charset="-122"/>
              <a:ea typeface="Microsoft YaHei" panose="020B0503020204020204" pitchFamily="34" charset="-122"/>
            </a:rPr>
            <a:t>从前端交互到后端逻辑再到数据库等</a:t>
          </a:r>
        </a:p>
      </dgm:t>
    </dgm:pt>
    <dgm:pt modelId="{0A185538-9376-AB4C-A57D-ED7BD36655C4}" type="sibTrans" cxnId="{EF179A75-4969-884A-9D97-D2C81D7E14D3}">
      <dgm:prSet/>
      <dgm:spPr/>
      <dgm:t>
        <a:bodyPr/>
        <a:lstStyle/>
        <a:p>
          <a:endParaRPr lang="en-US" sz="1000">
            <a:latin typeface="Microsoft YaHei" panose="020B0503020204020204" pitchFamily="34" charset="-122"/>
            <a:ea typeface="Microsoft YaHei" panose="020B0503020204020204" pitchFamily="34" charset="-122"/>
          </a:endParaRPr>
        </a:p>
      </dgm:t>
    </dgm:pt>
    <dgm:pt modelId="{376C04A8-A953-E844-A8B4-02265DD850C9}" type="parTrans" cxnId="{EF179A75-4969-884A-9D97-D2C81D7E14D3}">
      <dgm:prSet/>
      <dgm:spPr/>
      <dgm:t>
        <a:bodyPr/>
        <a:lstStyle/>
        <a:p>
          <a:endParaRPr lang="en-US" sz="1000">
            <a:latin typeface="Microsoft YaHei" panose="020B0503020204020204" pitchFamily="34" charset="-122"/>
            <a:ea typeface="Microsoft YaHei" panose="020B0503020204020204" pitchFamily="34" charset="-122"/>
          </a:endParaRPr>
        </a:p>
      </dgm:t>
    </dgm:pt>
    <dgm:pt modelId="{65644339-304D-1F41-AEB5-B7B2DD0A337B}">
      <dgm:prSet custT="1"/>
      <dgm:spPr/>
      <dgm:t>
        <a:bodyPr/>
        <a:lstStyle/>
        <a:p>
          <a:r>
            <a:rPr lang="zh-CN" altLang="en-US" sz="1000" dirty="0">
              <a:latin typeface="Microsoft YaHei" panose="020B0503020204020204" pitchFamily="34" charset="-122"/>
              <a:ea typeface="Microsoft YaHei" panose="020B0503020204020204" pitchFamily="34" charset="-122"/>
            </a:rPr>
            <a:t>适用快速创新的小公司</a:t>
          </a:r>
        </a:p>
      </dgm:t>
    </dgm:pt>
    <dgm:pt modelId="{46BD31EB-8CA0-F049-A2BE-D2DEDC499A21}" type="sibTrans" cxnId="{73F83B3F-9CB6-CF43-9A36-61F0E9E97DC6}">
      <dgm:prSet/>
      <dgm:spPr/>
      <dgm:t>
        <a:bodyPr/>
        <a:lstStyle/>
        <a:p>
          <a:endParaRPr lang="en-US" sz="1000">
            <a:latin typeface="Microsoft YaHei" panose="020B0503020204020204" pitchFamily="34" charset="-122"/>
            <a:ea typeface="Microsoft YaHei" panose="020B0503020204020204" pitchFamily="34" charset="-122"/>
          </a:endParaRPr>
        </a:p>
      </dgm:t>
    </dgm:pt>
    <dgm:pt modelId="{157C4A7E-1650-DB49-8888-786DFE919FFE}" type="parTrans" cxnId="{73F83B3F-9CB6-CF43-9A36-61F0E9E97DC6}">
      <dgm:prSet/>
      <dgm:spPr/>
      <dgm:t>
        <a:bodyPr/>
        <a:lstStyle/>
        <a:p>
          <a:endParaRPr lang="en-US" sz="1000">
            <a:latin typeface="Microsoft YaHei" panose="020B0503020204020204" pitchFamily="34" charset="-122"/>
            <a:ea typeface="Microsoft YaHei" panose="020B0503020204020204" pitchFamily="34" charset="-122"/>
          </a:endParaRPr>
        </a:p>
      </dgm:t>
    </dgm:pt>
    <dgm:pt modelId="{E7F57F26-BA06-174A-92D8-5AF3C7A77D48}">
      <dgm:prSet custT="1"/>
      <dgm:spPr/>
      <dgm:t>
        <a:bodyPr/>
        <a:lstStyle/>
        <a:p>
          <a:r>
            <a:rPr lang="zh-CN" altLang="en-US" sz="1000" dirty="0">
              <a:latin typeface="Microsoft YaHei" panose="020B0503020204020204" pitchFamily="34" charset="-122"/>
              <a:ea typeface="Microsoft YaHei" panose="020B0503020204020204" pitchFamily="34" charset="-122"/>
            </a:rPr>
            <a:t>适用对工程师能力有较高要求的大公司</a:t>
          </a:r>
        </a:p>
      </dgm:t>
    </dgm:pt>
    <dgm:pt modelId="{7192D467-7112-B94C-805A-3AD761B213BE}" type="sibTrans" cxnId="{147DC255-BB22-E840-8FD1-1249B5C40B6D}">
      <dgm:prSet/>
      <dgm:spPr/>
      <dgm:t>
        <a:bodyPr/>
        <a:lstStyle/>
        <a:p>
          <a:endParaRPr lang="en-US" sz="1000">
            <a:latin typeface="Microsoft YaHei" panose="020B0503020204020204" pitchFamily="34" charset="-122"/>
            <a:ea typeface="Microsoft YaHei" panose="020B0503020204020204" pitchFamily="34" charset="-122"/>
          </a:endParaRPr>
        </a:p>
      </dgm:t>
    </dgm:pt>
    <dgm:pt modelId="{9518A64D-17F8-D84E-B0B7-C159D061C0FF}" type="parTrans" cxnId="{147DC255-BB22-E840-8FD1-1249B5C40B6D}">
      <dgm:prSet/>
      <dgm:spPr/>
      <dgm:t>
        <a:bodyPr/>
        <a:lstStyle/>
        <a:p>
          <a:endParaRPr lang="en-US" sz="1000">
            <a:latin typeface="Microsoft YaHei" panose="020B0503020204020204" pitchFamily="34" charset="-122"/>
            <a:ea typeface="Microsoft YaHei" panose="020B0503020204020204" pitchFamily="34" charset="-122"/>
          </a:endParaRPr>
        </a:p>
      </dgm:t>
    </dgm:pt>
    <dgm:pt modelId="{355AA30F-61CD-460A-A5EC-D3E551C6529A}">
      <dgm:prSet phldrT="[文本]" custT="1"/>
      <dgm:spPr/>
      <dgm:t>
        <a:bodyPr/>
        <a:lstStyle/>
        <a:p>
          <a:r>
            <a:rPr lang="zh-CN" altLang="en-US" sz="1400" dirty="0">
              <a:latin typeface="Microsoft YaHei" panose="020B0503020204020204" pitchFamily="34" charset="-122"/>
              <a:ea typeface="Microsoft YaHei" panose="020B0503020204020204" pitchFamily="34" charset="-122"/>
            </a:rPr>
            <a:t>区分</a:t>
          </a:r>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在同一个团队</a:t>
          </a:r>
        </a:p>
      </dgm:t>
    </dgm:pt>
    <dgm:pt modelId="{B04834D7-83FF-4143-A00C-D0C246C0E3BE}" type="sibTrans" cxnId="{7F0C1FB1-7AF1-4960-A271-D4509727DDF0}">
      <dgm:prSet/>
      <dgm:spPr/>
      <dgm:t>
        <a:bodyPr/>
        <a:lstStyle/>
        <a:p>
          <a:endParaRPr lang="zh-CN" altLang="en-US" sz="1000">
            <a:latin typeface="Microsoft YaHei" panose="020B0503020204020204" pitchFamily="34" charset="-122"/>
            <a:ea typeface="Microsoft YaHei" panose="020B0503020204020204" pitchFamily="34" charset="-122"/>
          </a:endParaRPr>
        </a:p>
      </dgm:t>
    </dgm:pt>
    <dgm:pt modelId="{884E7906-F98A-4539-A2EC-04B05A217900}" type="parTrans" cxnId="{7F0C1FB1-7AF1-4960-A271-D4509727DDF0}">
      <dgm:prSet/>
      <dgm:spPr/>
      <dgm:t>
        <a:bodyPr/>
        <a:lstStyle/>
        <a:p>
          <a:endParaRPr lang="zh-CN" altLang="en-US" sz="1000">
            <a:latin typeface="Microsoft YaHei" panose="020B0503020204020204" pitchFamily="34" charset="-122"/>
            <a:ea typeface="Microsoft YaHei" panose="020B0503020204020204" pitchFamily="34" charset="-122"/>
          </a:endParaRPr>
        </a:p>
      </dgm:t>
    </dgm:pt>
    <dgm:pt modelId="{DBF30017-AEC2-4887-8283-8C4387C97633}">
      <dgm:prSet phldrT="[文本]" custT="1"/>
      <dgm:spPr/>
      <dgm:t>
        <a:bodyPr/>
        <a:lstStyle/>
        <a:p>
          <a:r>
            <a:rPr lang="zh-CN" altLang="en-US" sz="1000" dirty="0">
              <a:latin typeface="Microsoft YaHei" panose="020B0503020204020204" pitchFamily="34" charset="-122"/>
              <a:ea typeface="Microsoft YaHei" panose="020B0503020204020204" pitchFamily="34" charset="-122"/>
            </a:rPr>
            <a:t>前后端有分工，但在同一个团队里管理。</a:t>
          </a:r>
        </a:p>
      </dgm:t>
    </dgm:pt>
    <dgm:pt modelId="{EA5DA24B-2F01-4EB4-950C-4B46065DA8AB}" type="sibTrans" cxnId="{488D7CA4-09A1-457C-9072-61250FA0F862}">
      <dgm:prSet/>
      <dgm:spPr/>
      <dgm:t>
        <a:bodyPr/>
        <a:lstStyle/>
        <a:p>
          <a:endParaRPr lang="zh-CN" altLang="en-US" sz="1000">
            <a:latin typeface="Microsoft YaHei" panose="020B0503020204020204" pitchFamily="34" charset="-122"/>
            <a:ea typeface="Microsoft YaHei" panose="020B0503020204020204" pitchFamily="34" charset="-122"/>
          </a:endParaRPr>
        </a:p>
      </dgm:t>
    </dgm:pt>
    <dgm:pt modelId="{E9B2AC37-2A60-4257-A818-93443E3296BA}" type="parTrans" cxnId="{488D7CA4-09A1-457C-9072-61250FA0F862}">
      <dgm:prSet/>
      <dgm:spPr/>
      <dgm:t>
        <a:bodyPr/>
        <a:lstStyle/>
        <a:p>
          <a:endParaRPr lang="zh-CN" altLang="en-US" sz="1000">
            <a:latin typeface="Microsoft YaHei" panose="020B0503020204020204" pitchFamily="34" charset="-122"/>
            <a:ea typeface="Microsoft YaHei" panose="020B0503020204020204" pitchFamily="34" charset="-122"/>
          </a:endParaRPr>
        </a:p>
      </dgm:t>
    </dgm:pt>
    <dgm:pt modelId="{5EE7783D-C622-D947-9DA7-37ED985E6600}">
      <dgm:prSet phldrT="[文本]" custT="1"/>
      <dgm:spPr/>
      <dgm:t>
        <a:bodyPr/>
        <a:lstStyle/>
        <a:p>
          <a:r>
            <a:rPr lang="zh-CN" altLang="en-US" sz="1000" dirty="0">
              <a:latin typeface="Microsoft YaHei" panose="020B0503020204020204" pitchFamily="34" charset="-122"/>
              <a:ea typeface="Microsoft YaHei" panose="020B0503020204020204" pitchFamily="34" charset="-122"/>
            </a:rPr>
            <a:t>有的分工界限明确，有的不太明确，要看团队里是否有专门的前端小组。</a:t>
          </a:r>
        </a:p>
      </dgm:t>
    </dgm:pt>
    <dgm:pt modelId="{5A048495-8433-1B4A-9203-466AC00524AF}" type="sibTrans" cxnId="{E4CB074F-8BF1-8542-876F-79352E04D8F8}">
      <dgm:prSet/>
      <dgm:spPr/>
      <dgm:t>
        <a:bodyPr/>
        <a:lstStyle/>
        <a:p>
          <a:endParaRPr lang="en-US" sz="1000">
            <a:latin typeface="Microsoft YaHei" panose="020B0503020204020204" pitchFamily="34" charset="-122"/>
            <a:ea typeface="Microsoft YaHei" panose="020B0503020204020204" pitchFamily="34" charset="-122"/>
          </a:endParaRPr>
        </a:p>
      </dgm:t>
    </dgm:pt>
    <dgm:pt modelId="{5997A365-FD5C-6F4A-B46C-F8AAED2CAC93}" type="parTrans" cxnId="{E4CB074F-8BF1-8542-876F-79352E04D8F8}">
      <dgm:prSet/>
      <dgm:spPr/>
      <dgm:t>
        <a:bodyPr/>
        <a:lstStyle/>
        <a:p>
          <a:endParaRPr lang="en-US" sz="1000">
            <a:latin typeface="Microsoft YaHei" panose="020B0503020204020204" pitchFamily="34" charset="-122"/>
            <a:ea typeface="Microsoft YaHei" panose="020B0503020204020204" pitchFamily="34" charset="-122"/>
          </a:endParaRPr>
        </a:p>
      </dgm:t>
    </dgm:pt>
    <dgm:pt modelId="{47FCCEEA-2E27-C143-B723-99B529E6B25C}">
      <dgm:prSet phldrT="[文本]" custT="1"/>
      <dgm:spPr/>
      <dgm:t>
        <a:bodyPr/>
        <a:lstStyle/>
        <a:p>
          <a:r>
            <a:rPr lang="zh-CN" altLang="en-US" sz="1000" dirty="0">
              <a:latin typeface="Microsoft YaHei" panose="020B0503020204020204" pitchFamily="34" charset="-122"/>
              <a:ea typeface="Microsoft YaHei" panose="020B0503020204020204" pitchFamily="34" charset="-122"/>
            </a:rPr>
            <a:t>前端负责从前到后的全部展现开发，后端负责业务逻辑与数据库设计</a:t>
          </a:r>
        </a:p>
      </dgm:t>
    </dgm:pt>
    <dgm:pt modelId="{6064C1D9-3D99-9F4D-8715-D6DE86014B3D}" type="sibTrans" cxnId="{A6105DBC-30F8-8A47-ACF6-388F22A465FA}">
      <dgm:prSet/>
      <dgm:spPr/>
      <dgm:t>
        <a:bodyPr/>
        <a:lstStyle/>
        <a:p>
          <a:endParaRPr lang="en-US" sz="1000">
            <a:latin typeface="Microsoft YaHei" panose="020B0503020204020204" pitchFamily="34" charset="-122"/>
            <a:ea typeface="Microsoft YaHei" panose="020B0503020204020204" pitchFamily="34" charset="-122"/>
          </a:endParaRPr>
        </a:p>
      </dgm:t>
    </dgm:pt>
    <dgm:pt modelId="{6FC99D5A-4928-D448-82BF-08F4BF48E580}" type="parTrans" cxnId="{A6105DBC-30F8-8A47-ACF6-388F22A465FA}">
      <dgm:prSet/>
      <dgm:spPr/>
      <dgm:t>
        <a:bodyPr/>
        <a:lstStyle/>
        <a:p>
          <a:endParaRPr lang="en-US" sz="1000">
            <a:latin typeface="Microsoft YaHei" panose="020B0503020204020204" pitchFamily="34" charset="-122"/>
            <a:ea typeface="Microsoft YaHei" panose="020B0503020204020204" pitchFamily="34" charset="-122"/>
          </a:endParaRPr>
        </a:p>
      </dgm:t>
    </dgm:pt>
    <dgm:pt modelId="{45733623-C4D3-3540-997E-8C3ACB2F625A}">
      <dgm:prSet custT="1"/>
      <dgm:spPr/>
      <dgm:t>
        <a:bodyPr/>
        <a:lstStyle/>
        <a:p>
          <a:r>
            <a:rPr lang="zh-CN" altLang="en-US" sz="1000" dirty="0">
              <a:latin typeface="Microsoft YaHei" panose="020B0503020204020204" pitchFamily="34" charset="-122"/>
              <a:ea typeface="Microsoft YaHei" panose="020B0503020204020204" pitchFamily="34" charset="-122"/>
            </a:rPr>
            <a:t>适用中小型规模的产品线，对效率和专业都有一定程度的要求</a:t>
          </a:r>
        </a:p>
      </dgm:t>
    </dgm:pt>
    <dgm:pt modelId="{618CDFA8-97D0-AB4E-BF72-DD13E529E92F}" type="sibTrans" cxnId="{815E336D-D01C-834D-8CA5-D727DE82879E}">
      <dgm:prSet/>
      <dgm:spPr/>
      <dgm:t>
        <a:bodyPr/>
        <a:lstStyle/>
        <a:p>
          <a:endParaRPr lang="en-US" sz="1000">
            <a:latin typeface="Microsoft YaHei" panose="020B0503020204020204" pitchFamily="34" charset="-122"/>
            <a:ea typeface="Microsoft YaHei" panose="020B0503020204020204" pitchFamily="34" charset="-122"/>
          </a:endParaRPr>
        </a:p>
      </dgm:t>
    </dgm:pt>
    <dgm:pt modelId="{A84AFF1D-F27B-684E-ABB2-861104087C38}" type="parTrans" cxnId="{815E336D-D01C-834D-8CA5-D727DE82879E}">
      <dgm:prSet/>
      <dgm:spPr/>
      <dgm:t>
        <a:bodyPr/>
        <a:lstStyle/>
        <a:p>
          <a:endParaRPr lang="en-US" sz="1000">
            <a:latin typeface="Microsoft YaHei" panose="020B0503020204020204" pitchFamily="34" charset="-122"/>
            <a:ea typeface="Microsoft YaHei" panose="020B0503020204020204" pitchFamily="34" charset="-122"/>
          </a:endParaRPr>
        </a:p>
      </dgm:t>
    </dgm:pt>
    <dgm:pt modelId="{9ACF9819-A206-4DC2-882C-A679EE962275}">
      <dgm:prSet phldrT="[文本]" custT="1"/>
      <dgm:spPr/>
      <dgm:t>
        <a:bodyPr/>
        <a:lstStyle/>
        <a:p>
          <a:r>
            <a:rPr lang="zh-CN" altLang="en-US" sz="1400" dirty="0">
              <a:latin typeface="Microsoft YaHei" panose="020B0503020204020204" pitchFamily="34" charset="-122"/>
              <a:ea typeface="Microsoft YaHei" panose="020B0503020204020204" pitchFamily="34" charset="-122"/>
            </a:rPr>
            <a:t>区分</a:t>
          </a:r>
          <a:endParaRPr lang="en-US" altLang="zh-CN" sz="1400" dirty="0">
            <a:latin typeface="Microsoft YaHei" panose="020B0503020204020204" pitchFamily="34" charset="-122"/>
            <a:ea typeface="Microsoft YaHei" panose="020B0503020204020204" pitchFamily="34" charset="-122"/>
          </a:endParaRPr>
        </a:p>
        <a:p>
          <a:r>
            <a:rPr lang="zh-CN" altLang="en-US" sz="1400" dirty="0">
              <a:latin typeface="Microsoft YaHei" panose="020B0503020204020204" pitchFamily="34" charset="-122"/>
              <a:ea typeface="Microsoft YaHei" panose="020B0503020204020204" pitchFamily="34" charset="-122"/>
            </a:rPr>
            <a:t>不在同一个团队</a:t>
          </a:r>
        </a:p>
      </dgm:t>
    </dgm:pt>
    <dgm:pt modelId="{F9EDB37B-9BDA-4AFF-BE36-639AF1F2321D}" type="sibTrans" cxnId="{769B140A-8168-4D63-8448-F1AB93CFDB5B}">
      <dgm:prSet/>
      <dgm:spPr/>
      <dgm:t>
        <a:bodyPr/>
        <a:lstStyle/>
        <a:p>
          <a:endParaRPr lang="zh-CN" altLang="en-US" sz="1000">
            <a:latin typeface="Microsoft YaHei" panose="020B0503020204020204" pitchFamily="34" charset="-122"/>
            <a:ea typeface="Microsoft YaHei" panose="020B0503020204020204" pitchFamily="34" charset="-122"/>
          </a:endParaRPr>
        </a:p>
      </dgm:t>
    </dgm:pt>
    <dgm:pt modelId="{0676EF88-754E-4B8F-9EFD-57E846E1A0AD}" type="parTrans" cxnId="{769B140A-8168-4D63-8448-F1AB93CFDB5B}">
      <dgm:prSet/>
      <dgm:spPr/>
      <dgm:t>
        <a:bodyPr/>
        <a:lstStyle/>
        <a:p>
          <a:endParaRPr lang="zh-CN" altLang="en-US" sz="1000">
            <a:latin typeface="Microsoft YaHei" panose="020B0503020204020204" pitchFamily="34" charset="-122"/>
            <a:ea typeface="Microsoft YaHei" panose="020B0503020204020204" pitchFamily="34" charset="-122"/>
          </a:endParaRPr>
        </a:p>
      </dgm:t>
    </dgm:pt>
    <dgm:pt modelId="{94B1B92C-1D9A-6B4F-A914-5F580BA441EB}">
      <dgm:prSet phldrT="[文本]" custT="1"/>
      <dgm:spPr/>
      <dgm:t>
        <a:bodyPr/>
        <a:lstStyle/>
        <a:p>
          <a:r>
            <a:rPr lang="zh-CN" altLang="en-US" sz="1400" dirty="0">
              <a:latin typeface="Microsoft YaHei" panose="020B0503020204020204" pitchFamily="34" charset="-122"/>
              <a:ea typeface="Microsoft YaHei" panose="020B0503020204020204" pitchFamily="34" charset="-122"/>
            </a:rPr>
            <a:t>全栈开发</a:t>
          </a:r>
        </a:p>
      </dgm:t>
    </dgm:pt>
    <dgm:pt modelId="{33A9BE1D-1F4B-394C-AE98-2CA46A38BF52}" type="sibTrans" cxnId="{34A44162-9E80-F345-ADB9-7E3CF990C3F8}">
      <dgm:prSet/>
      <dgm:spPr/>
      <dgm:t>
        <a:bodyPr/>
        <a:lstStyle/>
        <a:p>
          <a:endParaRPr lang="en-US" sz="1000">
            <a:latin typeface="Microsoft YaHei" panose="020B0503020204020204" pitchFamily="34" charset="-122"/>
            <a:ea typeface="Microsoft YaHei" panose="020B0503020204020204" pitchFamily="34" charset="-122"/>
          </a:endParaRPr>
        </a:p>
      </dgm:t>
    </dgm:pt>
    <dgm:pt modelId="{F82B0314-39A6-264D-9EC1-D0F06359F13A}" type="parTrans" cxnId="{34A44162-9E80-F345-ADB9-7E3CF990C3F8}">
      <dgm:prSet/>
      <dgm:spPr/>
      <dgm:t>
        <a:bodyPr/>
        <a:lstStyle/>
        <a:p>
          <a:endParaRPr lang="en-US" sz="1000">
            <a:latin typeface="Microsoft YaHei" panose="020B0503020204020204" pitchFamily="34" charset="-122"/>
            <a:ea typeface="Microsoft YaHei" panose="020B0503020204020204" pitchFamily="34" charset="-122"/>
          </a:endParaRPr>
        </a:p>
      </dgm:t>
    </dgm:pt>
    <dgm:pt modelId="{3A617F05-8351-CF43-9161-68E3DBE4DC53}">
      <dgm:prSet phldrT="[文本]" custT="1"/>
      <dgm:spPr/>
      <dgm:t>
        <a:bodyPr/>
        <a:lstStyle/>
        <a:p>
          <a:r>
            <a:rPr lang="zh-CN" altLang="en-US" sz="1000" dirty="0">
              <a:latin typeface="Microsoft YaHei" panose="020B0503020204020204" pitchFamily="34" charset="-122"/>
              <a:ea typeface="Microsoft YaHei" panose="020B0503020204020204" pitchFamily="34" charset="-122"/>
            </a:rPr>
            <a:t>分属不同的研发团队，严格分工，各自发挥自己的技术优势。</a:t>
          </a:r>
        </a:p>
      </dgm:t>
    </dgm:pt>
    <dgm:pt modelId="{E5AAD140-0273-EB46-9744-AD0D677C9879}" type="parTrans" cxnId="{C3DE1629-6F28-1B4D-90AA-115863AB5A96}">
      <dgm:prSet/>
      <dgm:spPr/>
      <dgm:t>
        <a:bodyPr/>
        <a:lstStyle/>
        <a:p>
          <a:endParaRPr lang="en-US" sz="1000">
            <a:latin typeface="Microsoft YaHei" panose="020B0503020204020204" pitchFamily="34" charset="-122"/>
            <a:ea typeface="Microsoft YaHei" panose="020B0503020204020204" pitchFamily="34" charset="-122"/>
          </a:endParaRPr>
        </a:p>
      </dgm:t>
    </dgm:pt>
    <dgm:pt modelId="{73D91940-D493-A140-B0D2-16196AB32345}" type="sibTrans" cxnId="{C3DE1629-6F28-1B4D-90AA-115863AB5A96}">
      <dgm:prSet/>
      <dgm:spPr/>
      <dgm:t>
        <a:bodyPr/>
        <a:lstStyle/>
        <a:p>
          <a:endParaRPr lang="en-US" sz="1000">
            <a:latin typeface="Microsoft YaHei" panose="020B0503020204020204" pitchFamily="34" charset="-122"/>
            <a:ea typeface="Microsoft YaHei" panose="020B0503020204020204" pitchFamily="34" charset="-122"/>
          </a:endParaRPr>
        </a:p>
      </dgm:t>
    </dgm:pt>
    <dgm:pt modelId="{C2BF7BEA-A349-E34A-B4EB-FF3C68EE8FAA}">
      <dgm:prSet phldrT="[文本]" custT="1"/>
      <dgm:spPr/>
      <dgm:t>
        <a:bodyPr/>
        <a:lstStyle/>
        <a:p>
          <a:r>
            <a:rPr lang="zh-CN" altLang="en-US" sz="1000" dirty="0">
              <a:latin typeface="Microsoft YaHei" panose="020B0503020204020204" pitchFamily="34" charset="-122"/>
              <a:ea typeface="Microsoft YaHei" panose="020B0503020204020204" pitchFamily="34" charset="-122"/>
            </a:rPr>
            <a:t>一种是同一产品或事业部下分设前后端团队，共同维护业务</a:t>
          </a:r>
        </a:p>
      </dgm:t>
    </dgm:pt>
    <dgm:pt modelId="{5215D80E-0C90-014C-A502-8AF1A3B7650D}" type="parTrans" cxnId="{F7A687F2-401F-504D-AE10-D22F2EA77450}">
      <dgm:prSet/>
      <dgm:spPr/>
      <dgm:t>
        <a:bodyPr/>
        <a:lstStyle/>
        <a:p>
          <a:endParaRPr lang="en-US" sz="1000">
            <a:latin typeface="Microsoft YaHei" panose="020B0503020204020204" pitchFamily="34" charset="-122"/>
            <a:ea typeface="Microsoft YaHei" panose="020B0503020204020204" pitchFamily="34" charset="-122"/>
          </a:endParaRPr>
        </a:p>
      </dgm:t>
    </dgm:pt>
    <dgm:pt modelId="{EDA3A8DE-271F-7F44-BB90-26BD52E60062}" type="sibTrans" cxnId="{F7A687F2-401F-504D-AE10-D22F2EA77450}">
      <dgm:prSet/>
      <dgm:spPr/>
      <dgm:t>
        <a:bodyPr/>
        <a:lstStyle/>
        <a:p>
          <a:endParaRPr lang="en-US" sz="1000">
            <a:latin typeface="Microsoft YaHei" panose="020B0503020204020204" pitchFamily="34" charset="-122"/>
            <a:ea typeface="Microsoft YaHei" panose="020B0503020204020204" pitchFamily="34" charset="-122"/>
          </a:endParaRPr>
        </a:p>
      </dgm:t>
    </dgm:pt>
    <dgm:pt modelId="{F0BD2E63-87C5-D24E-9360-C7FE96072E27}">
      <dgm:prSet phldrT="[文本]" custT="1"/>
      <dgm:spPr/>
      <dgm:t>
        <a:bodyPr/>
        <a:lstStyle/>
        <a:p>
          <a:r>
            <a:rPr lang="zh-CN" altLang="en-US" sz="1000" dirty="0">
              <a:latin typeface="Microsoft YaHei" panose="020B0503020204020204" pitchFamily="34" charset="-122"/>
              <a:ea typeface="Microsoft YaHei" panose="020B0503020204020204" pitchFamily="34" charset="-122"/>
            </a:rPr>
            <a:t>另一种是统一的前端大部门负责众多产品线乃至整个公司的前端研发</a:t>
          </a:r>
        </a:p>
      </dgm:t>
    </dgm:pt>
    <dgm:pt modelId="{5EF48590-CE2E-134E-B6AB-DA923D9E36E4}" type="parTrans" cxnId="{2810DFB0-5D28-9F44-A514-3E1FAC4EC2B8}">
      <dgm:prSet/>
      <dgm:spPr/>
      <dgm:t>
        <a:bodyPr/>
        <a:lstStyle/>
        <a:p>
          <a:endParaRPr lang="en-US" sz="1000">
            <a:latin typeface="Microsoft YaHei" panose="020B0503020204020204" pitchFamily="34" charset="-122"/>
            <a:ea typeface="Microsoft YaHei" panose="020B0503020204020204" pitchFamily="34" charset="-122"/>
          </a:endParaRPr>
        </a:p>
      </dgm:t>
    </dgm:pt>
    <dgm:pt modelId="{1D9F414A-D86A-054C-8B54-9181BEA74294}" type="sibTrans" cxnId="{2810DFB0-5D28-9F44-A514-3E1FAC4EC2B8}">
      <dgm:prSet/>
      <dgm:spPr/>
      <dgm:t>
        <a:bodyPr/>
        <a:lstStyle/>
        <a:p>
          <a:endParaRPr lang="en-US" sz="1000">
            <a:latin typeface="Microsoft YaHei" panose="020B0503020204020204" pitchFamily="34" charset="-122"/>
            <a:ea typeface="Microsoft YaHei" panose="020B0503020204020204" pitchFamily="34" charset="-122"/>
          </a:endParaRPr>
        </a:p>
      </dgm:t>
    </dgm:pt>
    <dgm:pt modelId="{5077E875-8629-704A-8184-95E602086132}">
      <dgm:prSet phldrT="[文本]" custT="1"/>
      <dgm:spPr/>
      <dgm:t>
        <a:bodyPr/>
        <a:lstStyle/>
        <a:p>
          <a:r>
            <a:rPr lang="zh-CN" altLang="en-US" sz="1000" dirty="0">
              <a:latin typeface="Microsoft YaHei" panose="020B0503020204020204" pitchFamily="34" charset="-122"/>
              <a:ea typeface="Microsoft YaHei" panose="020B0503020204020204" pitchFamily="34" charset="-122"/>
            </a:rPr>
            <a:t>前端负责展现与渲染，后端提供</a:t>
          </a:r>
          <a:r>
            <a:rPr lang="en-US" altLang="zh-CN" sz="1000" dirty="0">
              <a:latin typeface="Microsoft YaHei" panose="020B0503020204020204" pitchFamily="34" charset="-122"/>
              <a:ea typeface="Microsoft YaHei" panose="020B0503020204020204" pitchFamily="34" charset="-122"/>
            </a:rPr>
            <a:t>API</a:t>
          </a:r>
          <a:r>
            <a:rPr lang="zh-CN" altLang="en-US" sz="1000" dirty="0">
              <a:latin typeface="Microsoft YaHei" panose="020B0503020204020204" pitchFamily="34" charset="-122"/>
              <a:ea typeface="Microsoft YaHei" panose="020B0503020204020204" pitchFamily="34" charset="-122"/>
            </a:rPr>
            <a:t>，</a:t>
          </a:r>
          <a:r>
            <a:rPr lang="en-US" altLang="zh-CN" sz="1000" dirty="0">
              <a:latin typeface="Microsoft YaHei" panose="020B0503020204020204" pitchFamily="34" charset="-122"/>
              <a:ea typeface="Microsoft YaHei" panose="020B0503020204020204" pitchFamily="34" charset="-122"/>
            </a:rPr>
            <a:t>DBA</a:t>
          </a:r>
          <a:r>
            <a:rPr lang="zh-CN" altLang="en-US" sz="1000" dirty="0">
              <a:latin typeface="Microsoft YaHei" panose="020B0503020204020204" pitchFamily="34" charset="-122"/>
              <a:ea typeface="Microsoft YaHei" panose="020B0503020204020204" pitchFamily="34" charset="-122"/>
            </a:rPr>
            <a:t>负责数据库设计
适用中大型公司且对前后端有高专业性要求的情况</a:t>
          </a:r>
        </a:p>
      </dgm:t>
    </dgm:pt>
    <dgm:pt modelId="{3ADBA350-B1A5-0641-B520-E13AD0B24776}" type="parTrans" cxnId="{3FC9033D-3A6C-C84F-86EC-AE7D8BD4F5CE}">
      <dgm:prSet/>
      <dgm:spPr/>
      <dgm:t>
        <a:bodyPr/>
        <a:lstStyle/>
        <a:p>
          <a:endParaRPr lang="en-US" sz="1000">
            <a:latin typeface="Microsoft YaHei" panose="020B0503020204020204" pitchFamily="34" charset="-122"/>
            <a:ea typeface="Microsoft YaHei" panose="020B0503020204020204" pitchFamily="34" charset="-122"/>
          </a:endParaRPr>
        </a:p>
      </dgm:t>
    </dgm:pt>
    <dgm:pt modelId="{B3AA8D28-1A61-074A-9468-2AC2199DBAE4}" type="sibTrans" cxnId="{3FC9033D-3A6C-C84F-86EC-AE7D8BD4F5CE}">
      <dgm:prSet/>
      <dgm:spPr/>
      <dgm:t>
        <a:bodyPr/>
        <a:lstStyle/>
        <a:p>
          <a:endParaRPr lang="en-US" sz="1000">
            <a:latin typeface="Microsoft YaHei" panose="020B0503020204020204" pitchFamily="34" charset="-122"/>
            <a:ea typeface="Microsoft YaHei" panose="020B0503020204020204" pitchFamily="34" charset="-122"/>
          </a:endParaRPr>
        </a:p>
      </dgm:t>
    </dgm:pt>
    <dgm:pt modelId="{D9F0581B-31F0-EE4F-B7D3-B0D1EF54A4CD}">
      <dgm:prSet phldrT="[文本]" custT="1"/>
      <dgm:spPr/>
      <dgm:t>
        <a:bodyPr/>
        <a:lstStyle/>
        <a:p>
          <a:r>
            <a:rPr lang="zh-CN" altLang="en-US" sz="1000" dirty="0">
              <a:latin typeface="Microsoft YaHei" panose="020B0503020204020204" pitchFamily="34" charset="-122"/>
              <a:ea typeface="Microsoft YaHei" panose="020B0503020204020204" pitchFamily="34" charset="-122"/>
            </a:rPr>
            <a:t>包括后端开发、前端开发、界面设计、产品设计、数据库、算法、运维等</a:t>
          </a:r>
        </a:p>
      </dgm:t>
    </dgm:pt>
    <dgm:pt modelId="{B11F07AD-1A3F-8446-98E6-5A8AFD018ABE}" type="parTrans" cxnId="{2BBC151F-6976-B242-9638-BB2ACF0EBFF9}">
      <dgm:prSet/>
      <dgm:spPr/>
      <dgm:t>
        <a:bodyPr/>
        <a:lstStyle/>
        <a:p>
          <a:endParaRPr lang="en-US" sz="1000">
            <a:latin typeface="Microsoft YaHei" panose="020B0503020204020204" pitchFamily="34" charset="-122"/>
            <a:ea typeface="Microsoft YaHei" panose="020B0503020204020204" pitchFamily="34" charset="-122"/>
          </a:endParaRPr>
        </a:p>
      </dgm:t>
    </dgm:pt>
    <dgm:pt modelId="{AA7D8DBE-7170-9D4F-94F6-527E3BA93143}" type="sibTrans" cxnId="{2BBC151F-6976-B242-9638-BB2ACF0EBFF9}">
      <dgm:prSet/>
      <dgm:spPr/>
      <dgm:t>
        <a:bodyPr/>
        <a:lstStyle/>
        <a:p>
          <a:endParaRPr lang="en-US" sz="1000">
            <a:latin typeface="Microsoft YaHei" panose="020B0503020204020204" pitchFamily="34" charset="-122"/>
            <a:ea typeface="Microsoft YaHei" panose="020B0503020204020204" pitchFamily="34" charset="-122"/>
          </a:endParaRPr>
        </a:p>
      </dgm:t>
    </dgm:pt>
    <dgm:pt modelId="{BCDE9538-1739-4C47-BFEC-E209E718AB32}">
      <dgm:prSet phldrT="[文本]" custT="1"/>
      <dgm:spPr/>
      <dgm:t>
        <a:bodyPr/>
        <a:lstStyle/>
        <a:p>
          <a:r>
            <a:rPr lang="zh-CN" altLang="en-US" sz="1000" dirty="0">
              <a:latin typeface="Microsoft YaHei" panose="020B0503020204020204" pitchFamily="34" charset="-122"/>
              <a:ea typeface="Microsoft YaHei" panose="020B0503020204020204" pitchFamily="34" charset="-122"/>
            </a:rPr>
            <a:t>面面俱到者鲜，按领域区分有：</a:t>
          </a:r>
          <a:r>
            <a:rPr lang="en-US" altLang="zh-CN" sz="1000" dirty="0">
              <a:latin typeface="Microsoft YaHei" panose="020B0503020204020204" pitchFamily="34" charset="-122"/>
              <a:ea typeface="Microsoft YaHei" panose="020B0503020204020204" pitchFamily="34" charset="-122"/>
            </a:rPr>
            <a:t>Web</a:t>
          </a:r>
          <a:r>
            <a:rPr lang="zh-CN" altLang="en-US" sz="1000" dirty="0">
              <a:latin typeface="Microsoft YaHei" panose="020B0503020204020204" pitchFamily="34" charset="-122"/>
              <a:ea typeface="Microsoft YaHei" panose="020B0503020204020204" pitchFamily="34" charset="-122"/>
            </a:rPr>
            <a:t>全栈、客户端全栈、系统软件全栈、运维全栈等</a:t>
          </a:r>
        </a:p>
      </dgm:t>
    </dgm:pt>
    <dgm:pt modelId="{54BB7CE0-FCA4-E541-B698-17CD9BA528B1}" type="parTrans" cxnId="{FBEFC54F-099A-B94E-8CCB-6A9AADF2B306}">
      <dgm:prSet/>
      <dgm:spPr/>
      <dgm:t>
        <a:bodyPr/>
        <a:lstStyle/>
        <a:p>
          <a:endParaRPr lang="en-US" sz="1000">
            <a:latin typeface="Microsoft YaHei" panose="020B0503020204020204" pitchFamily="34" charset="-122"/>
            <a:ea typeface="Microsoft YaHei" panose="020B0503020204020204" pitchFamily="34" charset="-122"/>
          </a:endParaRPr>
        </a:p>
      </dgm:t>
    </dgm:pt>
    <dgm:pt modelId="{BBBBB335-EE29-D348-A192-B605D7A5C186}" type="sibTrans" cxnId="{FBEFC54F-099A-B94E-8CCB-6A9AADF2B306}">
      <dgm:prSet/>
      <dgm:spPr/>
      <dgm:t>
        <a:bodyPr/>
        <a:lstStyle/>
        <a:p>
          <a:endParaRPr lang="en-US" sz="1000">
            <a:latin typeface="Microsoft YaHei" panose="020B0503020204020204" pitchFamily="34" charset="-122"/>
            <a:ea typeface="Microsoft YaHei" panose="020B0503020204020204" pitchFamily="34" charset="-122"/>
          </a:endParaRPr>
        </a:p>
      </dgm:t>
    </dgm:pt>
    <dgm:pt modelId="{0E2C1341-E257-E442-AF44-0A4505B2BE58}">
      <dgm:prSet phldrT="[文本]" custT="1"/>
      <dgm:spPr/>
      <dgm:t>
        <a:bodyPr/>
        <a:lstStyle/>
        <a:p>
          <a:r>
            <a:rPr lang="zh-CN" altLang="en-US" sz="1000" dirty="0">
              <a:latin typeface="Microsoft YaHei" panose="020B0503020204020204" pitchFamily="34" charset="-122"/>
              <a:ea typeface="Microsoft YaHei" panose="020B0503020204020204" pitchFamily="34" charset="-122"/>
            </a:rPr>
            <a:t>全栈更多只为了提升人效的独当多面，对人的要求很高</a:t>
          </a:r>
        </a:p>
      </dgm:t>
    </dgm:pt>
    <dgm:pt modelId="{5C594877-F5D4-174A-99AE-80E1939C3451}" type="parTrans" cxnId="{F3C06D98-0614-E14B-A86E-AA6236643FD6}">
      <dgm:prSet/>
      <dgm:spPr/>
      <dgm:t>
        <a:bodyPr/>
        <a:lstStyle/>
        <a:p>
          <a:endParaRPr lang="en-US" sz="1000">
            <a:latin typeface="Microsoft YaHei" panose="020B0503020204020204" pitchFamily="34" charset="-122"/>
            <a:ea typeface="Microsoft YaHei" panose="020B0503020204020204" pitchFamily="34" charset="-122"/>
          </a:endParaRPr>
        </a:p>
      </dgm:t>
    </dgm:pt>
    <dgm:pt modelId="{74AB7687-3922-5E43-A9A0-4B940F46B31F}" type="sibTrans" cxnId="{F3C06D98-0614-E14B-A86E-AA6236643FD6}">
      <dgm:prSet/>
      <dgm:spPr/>
      <dgm:t>
        <a:bodyPr/>
        <a:lstStyle/>
        <a:p>
          <a:endParaRPr lang="en-US" sz="1000">
            <a:latin typeface="Microsoft YaHei" panose="020B0503020204020204" pitchFamily="34" charset="-122"/>
            <a:ea typeface="Microsoft YaHei" panose="020B0503020204020204" pitchFamily="34" charset="-122"/>
          </a:endParaRPr>
        </a:p>
      </dgm:t>
    </dgm:pt>
    <dgm:pt modelId="{D78B2C3A-080F-B24E-9FE2-7C9286883173}">
      <dgm:prSet phldrT="[文本]" custT="1"/>
      <dgm:spPr/>
      <dgm:t>
        <a:bodyPr/>
        <a:lstStyle/>
        <a:p>
          <a:r>
            <a:rPr lang="zh-CN" altLang="en-US" sz="1000" dirty="0">
              <a:latin typeface="Microsoft YaHei" panose="020B0503020204020204" pitchFamily="34" charset="-122"/>
              <a:ea typeface="Microsoft YaHei" panose="020B0503020204020204" pitchFamily="34" charset="-122"/>
            </a:rPr>
            <a:t>适用于要求很高的各种公司，尤其是顶级互联网公司，对人才要求精通专业且触类旁通</a:t>
          </a:r>
        </a:p>
      </dgm:t>
    </dgm:pt>
    <dgm:pt modelId="{96454A11-F489-3641-8542-4749E10FD347}" type="parTrans" cxnId="{5A1DBBAD-FA79-004A-A85D-6CCBB0126385}">
      <dgm:prSet/>
      <dgm:spPr/>
      <dgm:t>
        <a:bodyPr/>
        <a:lstStyle/>
        <a:p>
          <a:endParaRPr lang="en-US" sz="1000">
            <a:latin typeface="Microsoft YaHei" panose="020B0503020204020204" pitchFamily="34" charset="-122"/>
            <a:ea typeface="Microsoft YaHei" panose="020B0503020204020204" pitchFamily="34" charset="-122"/>
          </a:endParaRPr>
        </a:p>
      </dgm:t>
    </dgm:pt>
    <dgm:pt modelId="{ABD7D63A-A36A-F64F-9AAF-E4F17B44D149}" type="sibTrans" cxnId="{5A1DBBAD-FA79-004A-A85D-6CCBB0126385}">
      <dgm:prSet/>
      <dgm:spPr/>
      <dgm:t>
        <a:bodyPr/>
        <a:lstStyle/>
        <a:p>
          <a:endParaRPr lang="en-US" sz="1000">
            <a:latin typeface="Microsoft YaHei" panose="020B0503020204020204" pitchFamily="34" charset="-122"/>
            <a:ea typeface="Microsoft YaHei" panose="020B0503020204020204" pitchFamily="34" charset="-122"/>
          </a:endParaRPr>
        </a:p>
      </dgm:t>
    </dgm:pt>
    <dgm:pt modelId="{9596BF8E-B868-6945-9A0C-4BAEF4104D03}" type="pres">
      <dgm:prSet presAssocID="{EAF697E9-229A-4D8B-9746-E0E50258029F}" presName="Name0" presStyleCnt="0">
        <dgm:presLayoutVars>
          <dgm:dir/>
          <dgm:animLvl val="lvl"/>
          <dgm:resizeHandles val="exact"/>
        </dgm:presLayoutVars>
      </dgm:prSet>
      <dgm:spPr/>
      <dgm:t>
        <a:bodyPr/>
        <a:lstStyle/>
        <a:p>
          <a:endParaRPr lang="zh-CN" altLang="en-US"/>
        </a:p>
      </dgm:t>
    </dgm:pt>
    <dgm:pt modelId="{2D85C116-6482-D14F-9E4D-12A1407B11BB}" type="pres">
      <dgm:prSet presAssocID="{39AAC93A-C243-4A03-96FB-418798F5CF98}" presName="composite" presStyleCnt="0"/>
      <dgm:spPr/>
    </dgm:pt>
    <dgm:pt modelId="{96D9786C-8F6C-7647-BE21-64BC74D7B634}" type="pres">
      <dgm:prSet presAssocID="{39AAC93A-C243-4A03-96FB-418798F5CF98}" presName="parTx" presStyleLbl="alignNode1" presStyleIdx="0" presStyleCnt="4">
        <dgm:presLayoutVars>
          <dgm:chMax val="0"/>
          <dgm:chPref val="0"/>
          <dgm:bulletEnabled val="1"/>
        </dgm:presLayoutVars>
      </dgm:prSet>
      <dgm:spPr/>
      <dgm:t>
        <a:bodyPr/>
        <a:lstStyle/>
        <a:p>
          <a:endParaRPr lang="zh-CN" altLang="en-US"/>
        </a:p>
      </dgm:t>
    </dgm:pt>
    <dgm:pt modelId="{5829E43E-A001-E84B-BC4A-2BF1E0B43A25}" type="pres">
      <dgm:prSet presAssocID="{39AAC93A-C243-4A03-96FB-418798F5CF98}" presName="desTx" presStyleLbl="alignAccFollowNode1" presStyleIdx="0" presStyleCnt="4">
        <dgm:presLayoutVars>
          <dgm:bulletEnabled val="1"/>
        </dgm:presLayoutVars>
      </dgm:prSet>
      <dgm:spPr/>
      <dgm:t>
        <a:bodyPr/>
        <a:lstStyle/>
        <a:p>
          <a:endParaRPr lang="zh-CN" altLang="en-US"/>
        </a:p>
      </dgm:t>
    </dgm:pt>
    <dgm:pt modelId="{E8369B9D-7BDC-194A-A28E-667B9456BA84}" type="pres">
      <dgm:prSet presAssocID="{E5452AD1-E951-4F15-BE78-80ED2328D3FD}" presName="space" presStyleCnt="0"/>
      <dgm:spPr/>
    </dgm:pt>
    <dgm:pt modelId="{2CBCF1D3-E7FA-B34A-9D51-C538E85D4E35}" type="pres">
      <dgm:prSet presAssocID="{355AA30F-61CD-460A-A5EC-D3E551C6529A}" presName="composite" presStyleCnt="0"/>
      <dgm:spPr/>
    </dgm:pt>
    <dgm:pt modelId="{E1D1B6C0-67B1-4D44-A350-B07B020A5DFB}" type="pres">
      <dgm:prSet presAssocID="{355AA30F-61CD-460A-A5EC-D3E551C6529A}" presName="parTx" presStyleLbl="alignNode1" presStyleIdx="1" presStyleCnt="4">
        <dgm:presLayoutVars>
          <dgm:chMax val="0"/>
          <dgm:chPref val="0"/>
          <dgm:bulletEnabled val="1"/>
        </dgm:presLayoutVars>
      </dgm:prSet>
      <dgm:spPr/>
      <dgm:t>
        <a:bodyPr/>
        <a:lstStyle/>
        <a:p>
          <a:endParaRPr lang="zh-CN" altLang="en-US"/>
        </a:p>
      </dgm:t>
    </dgm:pt>
    <dgm:pt modelId="{DA454992-236A-E54C-B553-47DA5C93A8C1}" type="pres">
      <dgm:prSet presAssocID="{355AA30F-61CD-460A-A5EC-D3E551C6529A}" presName="desTx" presStyleLbl="alignAccFollowNode1" presStyleIdx="1" presStyleCnt="4">
        <dgm:presLayoutVars>
          <dgm:bulletEnabled val="1"/>
        </dgm:presLayoutVars>
      </dgm:prSet>
      <dgm:spPr/>
      <dgm:t>
        <a:bodyPr/>
        <a:lstStyle/>
        <a:p>
          <a:endParaRPr lang="zh-CN" altLang="en-US"/>
        </a:p>
      </dgm:t>
    </dgm:pt>
    <dgm:pt modelId="{4AA860A7-5998-7942-97B3-C99E367A5A0C}" type="pres">
      <dgm:prSet presAssocID="{B04834D7-83FF-4143-A00C-D0C246C0E3BE}" presName="space" presStyleCnt="0"/>
      <dgm:spPr/>
    </dgm:pt>
    <dgm:pt modelId="{E80FF79B-CA8D-2141-B87A-697137995009}" type="pres">
      <dgm:prSet presAssocID="{9ACF9819-A206-4DC2-882C-A679EE962275}" presName="composite" presStyleCnt="0"/>
      <dgm:spPr/>
    </dgm:pt>
    <dgm:pt modelId="{5A138398-99CF-2B43-9E60-70E4F6116156}" type="pres">
      <dgm:prSet presAssocID="{9ACF9819-A206-4DC2-882C-A679EE962275}" presName="parTx" presStyleLbl="alignNode1" presStyleIdx="2" presStyleCnt="4">
        <dgm:presLayoutVars>
          <dgm:chMax val="0"/>
          <dgm:chPref val="0"/>
          <dgm:bulletEnabled val="1"/>
        </dgm:presLayoutVars>
      </dgm:prSet>
      <dgm:spPr/>
      <dgm:t>
        <a:bodyPr/>
        <a:lstStyle/>
        <a:p>
          <a:endParaRPr lang="zh-CN" altLang="en-US"/>
        </a:p>
      </dgm:t>
    </dgm:pt>
    <dgm:pt modelId="{6379C5B5-D4C2-8C4E-8026-6E65813B8493}" type="pres">
      <dgm:prSet presAssocID="{9ACF9819-A206-4DC2-882C-A679EE962275}" presName="desTx" presStyleLbl="alignAccFollowNode1" presStyleIdx="2" presStyleCnt="4">
        <dgm:presLayoutVars>
          <dgm:bulletEnabled val="1"/>
        </dgm:presLayoutVars>
      </dgm:prSet>
      <dgm:spPr/>
      <dgm:t>
        <a:bodyPr/>
        <a:lstStyle/>
        <a:p>
          <a:endParaRPr lang="zh-CN" altLang="en-US"/>
        </a:p>
      </dgm:t>
    </dgm:pt>
    <dgm:pt modelId="{AD7A747F-89D1-5948-8668-9208CAA9FE1C}" type="pres">
      <dgm:prSet presAssocID="{F9EDB37B-9BDA-4AFF-BE36-639AF1F2321D}" presName="space" presStyleCnt="0"/>
      <dgm:spPr/>
    </dgm:pt>
    <dgm:pt modelId="{15530DA6-218C-BF4D-84DF-DDC047BC2A24}" type="pres">
      <dgm:prSet presAssocID="{94B1B92C-1D9A-6B4F-A914-5F580BA441EB}" presName="composite" presStyleCnt="0"/>
      <dgm:spPr/>
    </dgm:pt>
    <dgm:pt modelId="{C397799A-560C-B146-9449-A93BB2E311C6}" type="pres">
      <dgm:prSet presAssocID="{94B1B92C-1D9A-6B4F-A914-5F580BA441EB}" presName="parTx" presStyleLbl="alignNode1" presStyleIdx="3" presStyleCnt="4">
        <dgm:presLayoutVars>
          <dgm:chMax val="0"/>
          <dgm:chPref val="0"/>
          <dgm:bulletEnabled val="1"/>
        </dgm:presLayoutVars>
      </dgm:prSet>
      <dgm:spPr/>
      <dgm:t>
        <a:bodyPr/>
        <a:lstStyle/>
        <a:p>
          <a:endParaRPr lang="zh-CN" altLang="en-US"/>
        </a:p>
      </dgm:t>
    </dgm:pt>
    <dgm:pt modelId="{90A11FDD-1484-684C-870B-D9EADCE11BCB}" type="pres">
      <dgm:prSet presAssocID="{94B1B92C-1D9A-6B4F-A914-5F580BA441EB}" presName="desTx" presStyleLbl="alignAccFollowNode1" presStyleIdx="3" presStyleCnt="4">
        <dgm:presLayoutVars>
          <dgm:bulletEnabled val="1"/>
        </dgm:presLayoutVars>
      </dgm:prSet>
      <dgm:spPr/>
      <dgm:t>
        <a:bodyPr/>
        <a:lstStyle/>
        <a:p>
          <a:endParaRPr lang="zh-CN" altLang="en-US"/>
        </a:p>
      </dgm:t>
    </dgm:pt>
  </dgm:ptLst>
  <dgm:cxnLst>
    <dgm:cxn modelId="{4D3E7913-D3B8-C549-B46D-7FF573E218CA}" type="presOf" srcId="{39AAC93A-C243-4A03-96FB-418798F5CF98}" destId="{96D9786C-8F6C-7647-BE21-64BC74D7B634}" srcOrd="0" destOrd="0" presId="urn:microsoft.com/office/officeart/2005/8/layout/hList1"/>
    <dgm:cxn modelId="{7F0C1FB1-7AF1-4960-A271-D4509727DDF0}" srcId="{EAF697E9-229A-4D8B-9746-E0E50258029F}" destId="{355AA30F-61CD-460A-A5EC-D3E551C6529A}" srcOrd="1" destOrd="0" parTransId="{884E7906-F98A-4539-A2EC-04B05A217900}" sibTransId="{B04834D7-83FF-4143-A00C-D0C246C0E3BE}"/>
    <dgm:cxn modelId="{FBEFC54F-099A-B94E-8CCB-6A9AADF2B306}" srcId="{94B1B92C-1D9A-6B4F-A914-5F580BA441EB}" destId="{BCDE9538-1739-4C47-BFEC-E209E718AB32}" srcOrd="1" destOrd="0" parTransId="{54BB7CE0-FCA4-E541-B698-17CD9BA528B1}" sibTransId="{BBBBB335-EE29-D348-A192-B605D7A5C186}"/>
    <dgm:cxn modelId="{E57B327C-0F4F-3743-9D81-6711E09B4032}" type="presOf" srcId="{C2BF7BEA-A349-E34A-B4EB-FF3C68EE8FAA}" destId="{6379C5B5-D4C2-8C4E-8026-6E65813B8493}" srcOrd="0" destOrd="1" presId="urn:microsoft.com/office/officeart/2005/8/layout/hList1"/>
    <dgm:cxn modelId="{34A44162-9E80-F345-ADB9-7E3CF990C3F8}" srcId="{EAF697E9-229A-4D8B-9746-E0E50258029F}" destId="{94B1B92C-1D9A-6B4F-A914-5F580BA441EB}" srcOrd="3" destOrd="0" parTransId="{F82B0314-39A6-264D-9EC1-D0F06359F13A}" sibTransId="{33A9BE1D-1F4B-394C-AE98-2CA46A38BF52}"/>
    <dgm:cxn modelId="{B814B6C8-0F4C-E04C-A3AC-791ACB1301AD}" type="presOf" srcId="{65644339-304D-1F41-AEB5-B7B2DD0A337B}" destId="{5829E43E-A001-E84B-BC4A-2BF1E0B43A25}" srcOrd="0" destOrd="2" presId="urn:microsoft.com/office/officeart/2005/8/layout/hList1"/>
    <dgm:cxn modelId="{7F3DAC79-0816-B344-A9F8-925C7B3CC32D}" type="presOf" srcId="{3A617F05-8351-CF43-9161-68E3DBE4DC53}" destId="{6379C5B5-D4C2-8C4E-8026-6E65813B8493}" srcOrd="0" destOrd="0" presId="urn:microsoft.com/office/officeart/2005/8/layout/hList1"/>
    <dgm:cxn modelId="{94EBF844-E822-BD4A-B34A-D27FB1BEBBC0}" type="presOf" srcId="{45733623-C4D3-3540-997E-8C3ACB2F625A}" destId="{DA454992-236A-E54C-B553-47DA5C93A8C1}" srcOrd="0" destOrd="3" presId="urn:microsoft.com/office/officeart/2005/8/layout/hList1"/>
    <dgm:cxn modelId="{F7E555F4-5FA6-EE4F-B892-F29A960B5396}" type="presOf" srcId="{F0BD2E63-87C5-D24E-9360-C7FE96072E27}" destId="{6379C5B5-D4C2-8C4E-8026-6E65813B8493}" srcOrd="0" destOrd="2" presId="urn:microsoft.com/office/officeart/2005/8/layout/hList1"/>
    <dgm:cxn modelId="{61D920F6-FC52-404A-8119-9A78A8DEE3E8}" type="presOf" srcId="{E7F57F26-BA06-174A-92D8-5AF3C7A77D48}" destId="{5829E43E-A001-E84B-BC4A-2BF1E0B43A25}" srcOrd="0" destOrd="3" presId="urn:microsoft.com/office/officeart/2005/8/layout/hList1"/>
    <dgm:cxn modelId="{1CBA7DAD-94FA-D24E-8956-0DC1F8E508C8}" type="presOf" srcId="{42A6467F-D293-F348-90A6-6CB2D631F857}" destId="{5829E43E-A001-E84B-BC4A-2BF1E0B43A25}" srcOrd="0" destOrd="1" presId="urn:microsoft.com/office/officeart/2005/8/layout/hList1"/>
    <dgm:cxn modelId="{54C3DCAB-01CD-9A45-B89B-40FB698DB079}" type="presOf" srcId="{D78B2C3A-080F-B24E-9FE2-7C9286883173}" destId="{90A11FDD-1484-684C-870B-D9EADCE11BCB}" srcOrd="0" destOrd="3" presId="urn:microsoft.com/office/officeart/2005/8/layout/hList1"/>
    <dgm:cxn modelId="{EF179A75-4969-884A-9D97-D2C81D7E14D3}" srcId="{39AAC93A-C243-4A03-96FB-418798F5CF98}" destId="{42A6467F-D293-F348-90A6-6CB2D631F857}" srcOrd="1" destOrd="0" parTransId="{376C04A8-A953-E844-A8B4-02265DD850C9}" sibTransId="{0A185538-9376-AB4C-A57D-ED7BD36655C4}"/>
    <dgm:cxn modelId="{4824F533-2C24-434B-9ED5-32C2018F9F68}" type="presOf" srcId="{0E2C1341-E257-E442-AF44-0A4505B2BE58}" destId="{90A11FDD-1484-684C-870B-D9EADCE11BCB}" srcOrd="0" destOrd="2" presId="urn:microsoft.com/office/officeart/2005/8/layout/hList1"/>
    <dgm:cxn modelId="{F7A687F2-401F-504D-AE10-D22F2EA77450}" srcId="{9ACF9819-A206-4DC2-882C-A679EE962275}" destId="{C2BF7BEA-A349-E34A-B4EB-FF3C68EE8FAA}" srcOrd="1" destOrd="0" parTransId="{5215D80E-0C90-014C-A502-8AF1A3B7650D}" sibTransId="{EDA3A8DE-271F-7F44-BB90-26BD52E60062}"/>
    <dgm:cxn modelId="{769B140A-8168-4D63-8448-F1AB93CFDB5B}" srcId="{EAF697E9-229A-4D8B-9746-E0E50258029F}" destId="{9ACF9819-A206-4DC2-882C-A679EE962275}" srcOrd="2" destOrd="0" parTransId="{0676EF88-754E-4B8F-9EFD-57E846E1A0AD}" sibTransId="{F9EDB37B-9BDA-4AFF-BE36-639AF1F2321D}"/>
    <dgm:cxn modelId="{82A12CA3-89B3-F546-A1D7-1EE9966A9FA1}" type="presOf" srcId="{5EE7783D-C622-D947-9DA7-37ED985E6600}" destId="{DA454992-236A-E54C-B553-47DA5C93A8C1}" srcOrd="0" destOrd="1" presId="urn:microsoft.com/office/officeart/2005/8/layout/hList1"/>
    <dgm:cxn modelId="{815E336D-D01C-834D-8CA5-D727DE82879E}" srcId="{355AA30F-61CD-460A-A5EC-D3E551C6529A}" destId="{45733623-C4D3-3540-997E-8C3ACB2F625A}" srcOrd="3" destOrd="0" parTransId="{A84AFF1D-F27B-684E-ABB2-861104087C38}" sibTransId="{618CDFA8-97D0-AB4E-BF72-DD13E529E92F}"/>
    <dgm:cxn modelId="{54C9CDC1-EFDE-4842-B8FC-36974160D36B}" type="presOf" srcId="{355AA30F-61CD-460A-A5EC-D3E551C6529A}" destId="{E1D1B6C0-67B1-4D44-A350-B07B020A5DFB}" srcOrd="0" destOrd="0" presId="urn:microsoft.com/office/officeart/2005/8/layout/hList1"/>
    <dgm:cxn modelId="{2713DE05-E246-48B0-BC5A-F214659DFACE}" srcId="{EAF697E9-229A-4D8B-9746-E0E50258029F}" destId="{39AAC93A-C243-4A03-96FB-418798F5CF98}" srcOrd="0" destOrd="0" parTransId="{C04DF51F-A410-4AA7-A078-6CAC43766E4D}" sibTransId="{E5452AD1-E951-4F15-BE78-80ED2328D3FD}"/>
    <dgm:cxn modelId="{147DC255-BB22-E840-8FD1-1249B5C40B6D}" srcId="{39AAC93A-C243-4A03-96FB-418798F5CF98}" destId="{E7F57F26-BA06-174A-92D8-5AF3C7A77D48}" srcOrd="3" destOrd="0" parTransId="{9518A64D-17F8-D84E-B0B7-C159D061C0FF}" sibTransId="{7192D467-7112-B94C-805A-3AD761B213BE}"/>
    <dgm:cxn modelId="{F3C06D98-0614-E14B-A86E-AA6236643FD6}" srcId="{94B1B92C-1D9A-6B4F-A914-5F580BA441EB}" destId="{0E2C1341-E257-E442-AF44-0A4505B2BE58}" srcOrd="2" destOrd="0" parTransId="{5C594877-F5D4-174A-99AE-80E1939C3451}" sibTransId="{74AB7687-3922-5E43-A9A0-4B940F46B31F}"/>
    <dgm:cxn modelId="{A6105DBC-30F8-8A47-ACF6-388F22A465FA}" srcId="{355AA30F-61CD-460A-A5EC-D3E551C6529A}" destId="{47FCCEEA-2E27-C143-B723-99B529E6B25C}" srcOrd="2" destOrd="0" parTransId="{6FC99D5A-4928-D448-82BF-08F4BF48E580}" sibTransId="{6064C1D9-3D99-9F4D-8715-D6DE86014B3D}"/>
    <dgm:cxn modelId="{488D7CA4-09A1-457C-9072-61250FA0F862}" srcId="{355AA30F-61CD-460A-A5EC-D3E551C6529A}" destId="{DBF30017-AEC2-4887-8283-8C4387C97633}" srcOrd="0" destOrd="0" parTransId="{E9B2AC37-2A60-4257-A818-93443E3296BA}" sibTransId="{EA5DA24B-2F01-4EB4-950C-4B46065DA8AB}"/>
    <dgm:cxn modelId="{2B18C063-1EC8-FB46-BDEA-3445324B4A84}" type="presOf" srcId="{BCDE9538-1739-4C47-BFEC-E209E718AB32}" destId="{90A11FDD-1484-684C-870B-D9EADCE11BCB}" srcOrd="0" destOrd="1" presId="urn:microsoft.com/office/officeart/2005/8/layout/hList1"/>
    <dgm:cxn modelId="{6571653E-9057-1B41-A961-A0DD3E1ABB6D}" type="presOf" srcId="{D9F0581B-31F0-EE4F-B7D3-B0D1EF54A4CD}" destId="{90A11FDD-1484-684C-870B-D9EADCE11BCB}" srcOrd="0" destOrd="0" presId="urn:microsoft.com/office/officeart/2005/8/layout/hList1"/>
    <dgm:cxn modelId="{387F11F1-2268-884D-9C45-D9737AAC6840}" type="presOf" srcId="{DBF30017-AEC2-4887-8283-8C4387C97633}" destId="{DA454992-236A-E54C-B553-47DA5C93A8C1}" srcOrd="0" destOrd="0" presId="urn:microsoft.com/office/officeart/2005/8/layout/hList1"/>
    <dgm:cxn modelId="{C3DE1629-6F28-1B4D-90AA-115863AB5A96}" srcId="{9ACF9819-A206-4DC2-882C-A679EE962275}" destId="{3A617F05-8351-CF43-9161-68E3DBE4DC53}" srcOrd="0" destOrd="0" parTransId="{E5AAD140-0273-EB46-9744-AD0D677C9879}" sibTransId="{73D91940-D493-A140-B0D2-16196AB32345}"/>
    <dgm:cxn modelId="{5A1DBBAD-FA79-004A-A85D-6CCBB0126385}" srcId="{94B1B92C-1D9A-6B4F-A914-5F580BA441EB}" destId="{D78B2C3A-080F-B24E-9FE2-7C9286883173}" srcOrd="3" destOrd="0" parTransId="{96454A11-F489-3641-8542-4749E10FD347}" sibTransId="{ABD7D63A-A36A-F64F-9AAF-E4F17B44D149}"/>
    <dgm:cxn modelId="{5FFB0E14-2A66-F14B-AE3C-1149BFAEA66E}" type="presOf" srcId="{5077E875-8629-704A-8184-95E602086132}" destId="{6379C5B5-D4C2-8C4E-8026-6E65813B8493}" srcOrd="0" destOrd="3" presId="urn:microsoft.com/office/officeart/2005/8/layout/hList1"/>
    <dgm:cxn modelId="{3FC9033D-3A6C-C84F-86EC-AE7D8BD4F5CE}" srcId="{9ACF9819-A206-4DC2-882C-A679EE962275}" destId="{5077E875-8629-704A-8184-95E602086132}" srcOrd="3" destOrd="0" parTransId="{3ADBA350-B1A5-0641-B520-E13AD0B24776}" sibTransId="{B3AA8D28-1A61-074A-9468-2AC2199DBAE4}"/>
    <dgm:cxn modelId="{73E96299-7F55-554F-A0E5-A0A9AAD38825}" type="presOf" srcId="{47FCCEEA-2E27-C143-B723-99B529E6B25C}" destId="{DA454992-236A-E54C-B553-47DA5C93A8C1}" srcOrd="0" destOrd="2" presId="urn:microsoft.com/office/officeart/2005/8/layout/hList1"/>
    <dgm:cxn modelId="{9ABC1729-6B07-4547-8805-D65F9D29F144}" type="presOf" srcId="{EAF697E9-229A-4D8B-9746-E0E50258029F}" destId="{9596BF8E-B868-6945-9A0C-4BAEF4104D03}" srcOrd="0" destOrd="0" presId="urn:microsoft.com/office/officeart/2005/8/layout/hList1"/>
    <dgm:cxn modelId="{36B5E878-641C-8D40-BF35-6BC0015A0658}" type="presOf" srcId="{5F24AF47-33B3-154E-85CC-8CCC863AC19F}" destId="{5829E43E-A001-E84B-BC4A-2BF1E0B43A25}" srcOrd="0" destOrd="0" presId="urn:microsoft.com/office/officeart/2005/8/layout/hList1"/>
    <dgm:cxn modelId="{73F83B3F-9CB6-CF43-9A36-61F0E9E97DC6}" srcId="{39AAC93A-C243-4A03-96FB-418798F5CF98}" destId="{65644339-304D-1F41-AEB5-B7B2DD0A337B}" srcOrd="2" destOrd="0" parTransId="{157C4A7E-1650-DB49-8888-786DFE919FFE}" sibTransId="{46BD31EB-8CA0-F049-A2BE-D2DEDC499A21}"/>
    <dgm:cxn modelId="{2810DFB0-5D28-9F44-A514-3E1FAC4EC2B8}" srcId="{9ACF9819-A206-4DC2-882C-A679EE962275}" destId="{F0BD2E63-87C5-D24E-9360-C7FE96072E27}" srcOrd="2" destOrd="0" parTransId="{5EF48590-CE2E-134E-B6AB-DA923D9E36E4}" sibTransId="{1D9F414A-D86A-054C-8B54-9181BEA74294}"/>
    <dgm:cxn modelId="{E1C1827C-8A2A-334A-89F0-E587F71296D9}" type="presOf" srcId="{94B1B92C-1D9A-6B4F-A914-5F580BA441EB}" destId="{C397799A-560C-B146-9449-A93BB2E311C6}" srcOrd="0" destOrd="0" presId="urn:microsoft.com/office/officeart/2005/8/layout/hList1"/>
    <dgm:cxn modelId="{E4CB074F-8BF1-8542-876F-79352E04D8F8}" srcId="{355AA30F-61CD-460A-A5EC-D3E551C6529A}" destId="{5EE7783D-C622-D947-9DA7-37ED985E6600}" srcOrd="1" destOrd="0" parTransId="{5997A365-FD5C-6F4A-B46C-F8AAED2CAC93}" sibTransId="{5A048495-8433-1B4A-9203-466AC00524AF}"/>
    <dgm:cxn modelId="{2BBC151F-6976-B242-9638-BB2ACF0EBFF9}" srcId="{94B1B92C-1D9A-6B4F-A914-5F580BA441EB}" destId="{D9F0581B-31F0-EE4F-B7D3-B0D1EF54A4CD}" srcOrd="0" destOrd="0" parTransId="{B11F07AD-1A3F-8446-98E6-5A8AFD018ABE}" sibTransId="{AA7D8DBE-7170-9D4F-94F6-527E3BA93143}"/>
    <dgm:cxn modelId="{7DCE898C-E131-D146-AF2B-4AB17E34C5E4}" srcId="{39AAC93A-C243-4A03-96FB-418798F5CF98}" destId="{5F24AF47-33B3-154E-85CC-8CCC863AC19F}" srcOrd="0" destOrd="0" parTransId="{0B36244B-9FA9-C942-B61A-4B2076CC2A1D}" sibTransId="{A4379637-3515-F94A-9628-6B1E07C726FA}"/>
    <dgm:cxn modelId="{785B2437-1E2C-AB42-B207-0A4D5CBF4273}" type="presOf" srcId="{9ACF9819-A206-4DC2-882C-A679EE962275}" destId="{5A138398-99CF-2B43-9E60-70E4F6116156}" srcOrd="0" destOrd="0" presId="urn:microsoft.com/office/officeart/2005/8/layout/hList1"/>
    <dgm:cxn modelId="{2ACA5B0B-12C9-FF42-BE95-CB7DD5CD603D}" type="presParOf" srcId="{9596BF8E-B868-6945-9A0C-4BAEF4104D03}" destId="{2D85C116-6482-D14F-9E4D-12A1407B11BB}" srcOrd="0" destOrd="0" presId="urn:microsoft.com/office/officeart/2005/8/layout/hList1"/>
    <dgm:cxn modelId="{8D6E2D5A-0CB3-0841-92F0-34FFA9975AA4}" type="presParOf" srcId="{2D85C116-6482-D14F-9E4D-12A1407B11BB}" destId="{96D9786C-8F6C-7647-BE21-64BC74D7B634}" srcOrd="0" destOrd="0" presId="urn:microsoft.com/office/officeart/2005/8/layout/hList1"/>
    <dgm:cxn modelId="{C1F7DA2C-E143-8D40-8859-78870CEC4FCE}" type="presParOf" srcId="{2D85C116-6482-D14F-9E4D-12A1407B11BB}" destId="{5829E43E-A001-E84B-BC4A-2BF1E0B43A25}" srcOrd="1" destOrd="0" presId="urn:microsoft.com/office/officeart/2005/8/layout/hList1"/>
    <dgm:cxn modelId="{427481D5-5B86-784F-A489-3164B9982CD8}" type="presParOf" srcId="{9596BF8E-B868-6945-9A0C-4BAEF4104D03}" destId="{E8369B9D-7BDC-194A-A28E-667B9456BA84}" srcOrd="1" destOrd="0" presId="urn:microsoft.com/office/officeart/2005/8/layout/hList1"/>
    <dgm:cxn modelId="{1DED51E2-5566-E347-83CF-705688DDE088}" type="presParOf" srcId="{9596BF8E-B868-6945-9A0C-4BAEF4104D03}" destId="{2CBCF1D3-E7FA-B34A-9D51-C538E85D4E35}" srcOrd="2" destOrd="0" presId="urn:microsoft.com/office/officeart/2005/8/layout/hList1"/>
    <dgm:cxn modelId="{FB4E741B-1F16-E049-9BE7-522F2FF69A70}" type="presParOf" srcId="{2CBCF1D3-E7FA-B34A-9D51-C538E85D4E35}" destId="{E1D1B6C0-67B1-4D44-A350-B07B020A5DFB}" srcOrd="0" destOrd="0" presId="urn:microsoft.com/office/officeart/2005/8/layout/hList1"/>
    <dgm:cxn modelId="{A43FA849-CF1B-6F42-86AF-6E5109047613}" type="presParOf" srcId="{2CBCF1D3-E7FA-B34A-9D51-C538E85D4E35}" destId="{DA454992-236A-E54C-B553-47DA5C93A8C1}" srcOrd="1" destOrd="0" presId="urn:microsoft.com/office/officeart/2005/8/layout/hList1"/>
    <dgm:cxn modelId="{F7CDC230-035A-6A48-AD96-0F4B6D83568F}" type="presParOf" srcId="{9596BF8E-B868-6945-9A0C-4BAEF4104D03}" destId="{4AA860A7-5998-7942-97B3-C99E367A5A0C}" srcOrd="3" destOrd="0" presId="urn:microsoft.com/office/officeart/2005/8/layout/hList1"/>
    <dgm:cxn modelId="{6634CB84-01F2-2442-97F3-E70FE2962ABA}" type="presParOf" srcId="{9596BF8E-B868-6945-9A0C-4BAEF4104D03}" destId="{E80FF79B-CA8D-2141-B87A-697137995009}" srcOrd="4" destOrd="0" presId="urn:microsoft.com/office/officeart/2005/8/layout/hList1"/>
    <dgm:cxn modelId="{6CECFA43-6D88-6449-A2A4-CF5FA61A463E}" type="presParOf" srcId="{E80FF79B-CA8D-2141-B87A-697137995009}" destId="{5A138398-99CF-2B43-9E60-70E4F6116156}" srcOrd="0" destOrd="0" presId="urn:microsoft.com/office/officeart/2005/8/layout/hList1"/>
    <dgm:cxn modelId="{A215E0FA-1825-5348-9301-D8629BBB604C}" type="presParOf" srcId="{E80FF79B-CA8D-2141-B87A-697137995009}" destId="{6379C5B5-D4C2-8C4E-8026-6E65813B8493}" srcOrd="1" destOrd="0" presId="urn:microsoft.com/office/officeart/2005/8/layout/hList1"/>
    <dgm:cxn modelId="{B75D9BEB-A7D8-094F-BF9F-7C1D83ADD949}" type="presParOf" srcId="{9596BF8E-B868-6945-9A0C-4BAEF4104D03}" destId="{AD7A747F-89D1-5948-8668-9208CAA9FE1C}" srcOrd="5" destOrd="0" presId="urn:microsoft.com/office/officeart/2005/8/layout/hList1"/>
    <dgm:cxn modelId="{E0EDDD50-F06C-AB40-B7AD-76F7959AC0F5}" type="presParOf" srcId="{9596BF8E-B868-6945-9A0C-4BAEF4104D03}" destId="{15530DA6-218C-BF4D-84DF-DDC047BC2A24}" srcOrd="6" destOrd="0" presId="urn:microsoft.com/office/officeart/2005/8/layout/hList1"/>
    <dgm:cxn modelId="{C17818EC-1523-934E-B64D-D576D01F41AE}" type="presParOf" srcId="{15530DA6-218C-BF4D-84DF-DDC047BC2A24}" destId="{C397799A-560C-B146-9449-A93BB2E311C6}" srcOrd="0" destOrd="0" presId="urn:microsoft.com/office/officeart/2005/8/layout/hList1"/>
    <dgm:cxn modelId="{DBE15DFD-4F48-F04C-B82C-789E85054D65}" type="presParOf" srcId="{15530DA6-218C-BF4D-84DF-DDC047BC2A24}" destId="{90A11FDD-1484-684C-870B-D9EADCE11BCB}"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5BD4A3E-8C7B-4A4D-8411-2E95DD103526}" type="doc">
      <dgm:prSet loTypeId="urn:microsoft.com/office/officeart/2005/8/layout/hList3" loCatId="list" qsTypeId="urn:microsoft.com/office/officeart/2005/8/quickstyle/simple2" qsCatId="simple" csTypeId="urn:microsoft.com/office/officeart/2005/8/colors/colorful3" csCatId="colorful" phldr="1"/>
      <dgm:spPr/>
      <dgm:t>
        <a:bodyPr/>
        <a:lstStyle/>
        <a:p>
          <a:endParaRPr lang="zh-CN" altLang="en-US"/>
        </a:p>
      </dgm:t>
    </dgm:pt>
    <dgm:pt modelId="{C08A8A13-1664-4C97-BEFB-C265CC73F61D}">
      <dgm:prSet phldrT="[文本]"/>
      <dgm:spPr>
        <a:solidFill>
          <a:schemeClr val="accent1">
            <a:lumMod val="75000"/>
          </a:schemeClr>
        </a:solidFill>
      </dgm:spPr>
      <dgm:t>
        <a:bodyPr/>
        <a:lstStyle/>
        <a:p>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开发工作职责</a:t>
          </a:r>
        </a:p>
      </dgm:t>
    </dgm:pt>
    <dgm:pt modelId="{D8927601-6EBA-4173-ABB1-FFAB786676D2}" type="parTrans" cxnId="{16E15EC1-AE7E-4A96-9B10-8DED55E7B8A6}">
      <dgm:prSet/>
      <dgm:spPr/>
      <dgm:t>
        <a:bodyPr/>
        <a:lstStyle/>
        <a:p>
          <a:endParaRPr lang="zh-CN" altLang="en-US">
            <a:latin typeface="微软雅黑" panose="020B0503020204020204" pitchFamily="34" charset="-122"/>
            <a:ea typeface="微软雅黑" panose="020B0503020204020204" pitchFamily="34" charset="-122"/>
          </a:endParaRPr>
        </a:p>
      </dgm:t>
    </dgm:pt>
    <dgm:pt modelId="{284E68F3-D72D-4579-BE63-99121BBBEA97}" type="sibTrans" cxnId="{16E15EC1-AE7E-4A96-9B10-8DED55E7B8A6}">
      <dgm:prSet/>
      <dgm:spPr/>
      <dgm:t>
        <a:bodyPr/>
        <a:lstStyle/>
        <a:p>
          <a:endParaRPr lang="zh-CN" altLang="en-US">
            <a:latin typeface="微软雅黑" panose="020B0503020204020204" pitchFamily="34" charset="-122"/>
            <a:ea typeface="微软雅黑" panose="020B0503020204020204" pitchFamily="34" charset="-122"/>
          </a:endParaRPr>
        </a:p>
      </dgm:t>
    </dgm:pt>
    <dgm:pt modelId="{453C6C74-4E33-48BA-833E-389EC2818EA0}">
      <dgm:prSet>
        <dgm:style>
          <a:lnRef idx="3">
            <a:schemeClr val="lt1"/>
          </a:lnRef>
          <a:fillRef idx="1">
            <a:schemeClr val="accent2"/>
          </a:fillRef>
          <a:effectRef idx="1">
            <a:schemeClr val="accent2"/>
          </a:effectRef>
          <a:fontRef idx="minor">
            <a:schemeClr val="lt1"/>
          </a:fontRef>
        </dgm:style>
      </dgm:prSet>
      <dgm:spPr>
        <a:solidFill>
          <a:schemeClr val="accent2">
            <a:lumMod val="75000"/>
          </a:schemeClr>
        </a:solidFill>
      </dgm:spPr>
      <dgm:t>
        <a:bodyPr/>
        <a:lstStyle/>
        <a:p>
          <a:r>
            <a:rPr lang="zh-CN" altLang="en-US" dirty="0">
              <a:latin typeface="微软雅黑" panose="020B0503020204020204" pitchFamily="34" charset="-122"/>
              <a:ea typeface="微软雅黑" panose="020B0503020204020204" pitchFamily="34" charset="-122"/>
            </a:rPr>
            <a:t>提升用户体验</a:t>
          </a:r>
          <a:endParaRPr lang="en-US" altLang="zh-CN" dirty="0">
            <a:latin typeface="微软雅黑" panose="020B0503020204020204" pitchFamily="34" charset="-122"/>
            <a:ea typeface="微软雅黑" panose="020B0503020204020204" pitchFamily="34" charset="-122"/>
          </a:endParaRPr>
        </a:p>
      </dgm:t>
    </dgm:pt>
    <dgm:pt modelId="{7A2F50B3-7C7A-4C6C-AAC8-68C9340B7F6C}" type="parTrans" cxnId="{95609B17-1D62-415B-BF42-96EF365885C7}">
      <dgm:prSet/>
      <dgm:spPr/>
      <dgm:t>
        <a:bodyPr/>
        <a:lstStyle/>
        <a:p>
          <a:endParaRPr lang="zh-CN" altLang="en-US">
            <a:latin typeface="微软雅黑" panose="020B0503020204020204" pitchFamily="34" charset="-122"/>
            <a:ea typeface="微软雅黑" panose="020B0503020204020204" pitchFamily="34" charset="-122"/>
          </a:endParaRPr>
        </a:p>
      </dgm:t>
    </dgm:pt>
    <dgm:pt modelId="{697E9D35-4B0B-4989-8049-2F2F8CA559B2}" type="sibTrans" cxnId="{95609B17-1D62-415B-BF42-96EF365885C7}">
      <dgm:prSet/>
      <dgm:spPr/>
      <dgm:t>
        <a:bodyPr/>
        <a:lstStyle/>
        <a:p>
          <a:endParaRPr lang="zh-CN" altLang="en-US">
            <a:latin typeface="微软雅黑" panose="020B0503020204020204" pitchFamily="34" charset="-122"/>
            <a:ea typeface="微软雅黑" panose="020B0503020204020204" pitchFamily="34" charset="-122"/>
          </a:endParaRPr>
        </a:p>
      </dgm:t>
    </dgm:pt>
    <dgm:pt modelId="{58079931-6AFE-41C4-9701-F94452203B22}">
      <dgm:prSet>
        <dgm:style>
          <a:lnRef idx="3">
            <a:schemeClr val="lt1"/>
          </a:lnRef>
          <a:fillRef idx="1">
            <a:schemeClr val="accent6"/>
          </a:fillRef>
          <a:effectRef idx="1">
            <a:schemeClr val="accent6"/>
          </a:effectRef>
          <a:fontRef idx="minor">
            <a:schemeClr val="lt1"/>
          </a:fontRef>
        </dgm:style>
      </dgm:prSet>
      <dgm:spPr>
        <a:solidFill>
          <a:srgbClr val="0070C0"/>
        </a:solidFill>
      </dgm:spPr>
      <dgm:t>
        <a:bodyPr/>
        <a:lstStyle/>
        <a:p>
          <a:r>
            <a:rPr lang="zh-CN" altLang="en-US" dirty="0">
              <a:latin typeface="微软雅黑" panose="020B0503020204020204" pitchFamily="34" charset="-122"/>
              <a:ea typeface="微软雅黑" panose="020B0503020204020204" pitchFamily="34" charset="-122"/>
            </a:rPr>
            <a:t>按时保质 风险控制</a:t>
          </a:r>
          <a:endParaRPr lang="en-US" altLang="zh-CN" dirty="0">
            <a:latin typeface="微软雅黑" panose="020B0503020204020204" pitchFamily="34" charset="-122"/>
            <a:ea typeface="微软雅黑" panose="020B0503020204020204" pitchFamily="34" charset="-122"/>
          </a:endParaRPr>
        </a:p>
      </dgm:t>
    </dgm:pt>
    <dgm:pt modelId="{898CDB71-DEB1-4986-B983-72EF41F08C1E}" type="parTrans" cxnId="{432EADD7-89A8-4B31-BE44-20AC55728F96}">
      <dgm:prSet/>
      <dgm:spPr/>
      <dgm:t>
        <a:bodyPr/>
        <a:lstStyle/>
        <a:p>
          <a:endParaRPr lang="zh-CN" altLang="en-US"/>
        </a:p>
      </dgm:t>
    </dgm:pt>
    <dgm:pt modelId="{39118103-6971-4EB1-9B7D-C035E53C7F76}" type="sibTrans" cxnId="{432EADD7-89A8-4B31-BE44-20AC55728F96}">
      <dgm:prSet/>
      <dgm:spPr/>
      <dgm:t>
        <a:bodyPr/>
        <a:lstStyle/>
        <a:p>
          <a:endParaRPr lang="zh-CN" altLang="en-US"/>
        </a:p>
      </dgm:t>
    </dgm:pt>
    <dgm:pt modelId="{04B23A9F-0A01-48C5-959F-E9A8638D676D}">
      <dgm:prSet>
        <dgm:style>
          <a:lnRef idx="3">
            <a:schemeClr val="lt1"/>
          </a:lnRef>
          <a:fillRef idx="1">
            <a:schemeClr val="accent6"/>
          </a:fillRef>
          <a:effectRef idx="1">
            <a:schemeClr val="accent6"/>
          </a:effectRef>
          <a:fontRef idx="minor">
            <a:schemeClr val="lt1"/>
          </a:fontRef>
        </dgm:style>
      </dgm:prSet>
      <dgm:spPr>
        <a:solidFill>
          <a:srgbClr val="0070C0"/>
        </a:solidFill>
      </dgm:spPr>
      <dgm:t>
        <a:bodyPr/>
        <a:lstStyle/>
        <a:p>
          <a:r>
            <a:rPr lang="zh-CN" altLang="en-US" dirty="0">
              <a:latin typeface="微软雅黑" panose="020B0503020204020204" pitchFamily="34" charset="-122"/>
              <a:ea typeface="微软雅黑" panose="020B0503020204020204" pitchFamily="34" charset="-122"/>
            </a:rPr>
            <a:t>需求分析 交互开发 业务开发 单测联调</a:t>
          </a:r>
          <a:endParaRPr lang="en-US" altLang="zh-CN" dirty="0">
            <a:latin typeface="微软雅黑" panose="020B0503020204020204" pitchFamily="34" charset="-122"/>
            <a:ea typeface="微软雅黑" panose="020B0503020204020204" pitchFamily="34" charset="-122"/>
          </a:endParaRPr>
        </a:p>
      </dgm:t>
    </dgm:pt>
    <dgm:pt modelId="{C74632BD-1D59-4AAF-9E3F-5F36A1B5985D}" type="parTrans" cxnId="{072323A6-2A03-4810-B3E3-79F5676013CE}">
      <dgm:prSet/>
      <dgm:spPr/>
      <dgm:t>
        <a:bodyPr/>
        <a:lstStyle/>
        <a:p>
          <a:endParaRPr lang="zh-CN" altLang="en-US"/>
        </a:p>
      </dgm:t>
    </dgm:pt>
    <dgm:pt modelId="{D824EFE2-6207-44E8-AF55-75E5E9EF3438}" type="sibTrans" cxnId="{072323A6-2A03-4810-B3E3-79F5676013CE}">
      <dgm:prSet/>
      <dgm:spPr/>
      <dgm:t>
        <a:bodyPr/>
        <a:lstStyle/>
        <a:p>
          <a:endParaRPr lang="zh-CN" altLang="en-US"/>
        </a:p>
      </dgm:t>
    </dgm:pt>
    <dgm:pt modelId="{FED64665-5DDA-4B30-BAFE-E6150781B15D}">
      <dgm:prSet>
        <dgm:style>
          <a:lnRef idx="3">
            <a:schemeClr val="lt1"/>
          </a:lnRef>
          <a:fillRef idx="1">
            <a:schemeClr val="accent6"/>
          </a:fillRef>
          <a:effectRef idx="1">
            <a:schemeClr val="accent6"/>
          </a:effectRef>
          <a:fontRef idx="minor">
            <a:schemeClr val="lt1"/>
          </a:fontRef>
        </dgm:style>
      </dgm:prSet>
      <dgm:spPr>
        <a:solidFill>
          <a:srgbClr val="0070C0"/>
        </a:solidFill>
      </dgm:spPr>
      <dgm:t>
        <a:bodyPr/>
        <a:lstStyle/>
        <a:p>
          <a:r>
            <a:rPr lang="zh-CN" altLang="en-US" dirty="0">
              <a:latin typeface="微软雅黑" panose="020B0503020204020204" pitchFamily="34" charset="-122"/>
              <a:ea typeface="微软雅黑" panose="020B0503020204020204" pitchFamily="34" charset="-122"/>
            </a:rPr>
            <a:t>功能设计 代码健壮  性能稳定 数据准确</a:t>
          </a:r>
          <a:endParaRPr lang="en-US" altLang="zh-CN" dirty="0">
            <a:latin typeface="微软雅黑" panose="020B0503020204020204" pitchFamily="34" charset="-122"/>
            <a:ea typeface="微软雅黑" panose="020B0503020204020204" pitchFamily="34" charset="-122"/>
          </a:endParaRPr>
        </a:p>
      </dgm:t>
    </dgm:pt>
    <dgm:pt modelId="{782E4307-C0F5-4DE9-9F2A-AF994CB35230}" type="parTrans" cxnId="{67923210-26D2-4DD2-AB54-2973A56EF515}">
      <dgm:prSet/>
      <dgm:spPr/>
      <dgm:t>
        <a:bodyPr/>
        <a:lstStyle/>
        <a:p>
          <a:endParaRPr lang="zh-CN" altLang="en-US"/>
        </a:p>
      </dgm:t>
    </dgm:pt>
    <dgm:pt modelId="{52113205-5300-4D58-97DA-473DB1F93D56}" type="sibTrans" cxnId="{67923210-26D2-4DD2-AB54-2973A56EF515}">
      <dgm:prSet/>
      <dgm:spPr/>
      <dgm:t>
        <a:bodyPr/>
        <a:lstStyle/>
        <a:p>
          <a:endParaRPr lang="zh-CN" altLang="en-US"/>
        </a:p>
      </dgm:t>
    </dgm:pt>
    <dgm:pt modelId="{4B2BDDD6-C1CD-4BA6-932E-B090C32CE09A}">
      <dgm:prSet>
        <dgm:style>
          <a:lnRef idx="3">
            <a:schemeClr val="lt1"/>
          </a:lnRef>
          <a:fillRef idx="1">
            <a:schemeClr val="accent6"/>
          </a:fillRef>
          <a:effectRef idx="1">
            <a:schemeClr val="accent6"/>
          </a:effectRef>
          <a:fontRef idx="minor">
            <a:schemeClr val="lt1"/>
          </a:fontRef>
        </dgm:style>
      </dgm:prSet>
      <dgm:spPr>
        <a:solidFill>
          <a:srgbClr val="0070C0"/>
        </a:solidFill>
      </dgm:spPr>
      <dgm:t>
        <a:bodyPr/>
        <a:lstStyle/>
        <a:p>
          <a:r>
            <a:rPr lang="zh-CN" altLang="en-US" dirty="0">
              <a:latin typeface="微软雅黑" panose="020B0503020204020204" pitchFamily="34" charset="-122"/>
              <a:ea typeface="微软雅黑" panose="020B0503020204020204" pitchFamily="34" charset="-122"/>
            </a:rPr>
            <a:t>及时响应 持续改进</a:t>
          </a:r>
          <a:endParaRPr lang="en-US" altLang="zh-CN" dirty="0">
            <a:latin typeface="微软雅黑" panose="020B0503020204020204" pitchFamily="34" charset="-122"/>
            <a:ea typeface="微软雅黑" panose="020B0503020204020204" pitchFamily="34" charset="-122"/>
          </a:endParaRPr>
        </a:p>
      </dgm:t>
    </dgm:pt>
    <dgm:pt modelId="{49CEE972-AE10-46BD-BC8C-F4D971B2B770}" type="parTrans" cxnId="{85D620D2-7D72-4250-B401-E0F446134D5C}">
      <dgm:prSet/>
      <dgm:spPr/>
      <dgm:t>
        <a:bodyPr/>
        <a:lstStyle/>
        <a:p>
          <a:endParaRPr lang="zh-CN" altLang="en-US"/>
        </a:p>
      </dgm:t>
    </dgm:pt>
    <dgm:pt modelId="{0646735A-A6D3-44AC-A069-D4184940A82A}" type="sibTrans" cxnId="{85D620D2-7D72-4250-B401-E0F446134D5C}">
      <dgm:prSet/>
      <dgm:spPr/>
      <dgm:t>
        <a:bodyPr/>
        <a:lstStyle/>
        <a:p>
          <a:endParaRPr lang="zh-CN" altLang="en-US"/>
        </a:p>
      </dgm:t>
    </dgm:pt>
    <dgm:pt modelId="{2E3C6F5F-5E6D-4BEC-A94B-86CE9F4303C0}">
      <dgm:prSet>
        <dgm:style>
          <a:lnRef idx="3">
            <a:schemeClr val="lt1"/>
          </a:lnRef>
          <a:fillRef idx="1">
            <a:schemeClr val="accent6"/>
          </a:fillRef>
          <a:effectRef idx="1">
            <a:schemeClr val="accent6"/>
          </a:effectRef>
          <a:fontRef idx="minor">
            <a:schemeClr val="lt1"/>
          </a:fontRef>
        </dgm:style>
      </dgm:prSet>
      <dgm:spPr>
        <a:solidFill>
          <a:srgbClr val="0070C0"/>
        </a:solidFill>
      </dgm:spPr>
      <dgm:t>
        <a:bodyPr/>
        <a:lstStyle/>
        <a:p>
          <a:r>
            <a:rPr lang="zh-CN" altLang="en-US" dirty="0">
              <a:latin typeface="微软雅黑" panose="020B0503020204020204" pitchFamily="34" charset="-122"/>
              <a:ea typeface="微软雅黑" panose="020B0503020204020204" pitchFamily="34" charset="-122"/>
            </a:rPr>
            <a:t>新技术 调研</a:t>
          </a:r>
          <a:endParaRPr lang="en-US" altLang="zh-CN" dirty="0">
            <a:latin typeface="微软雅黑" panose="020B0503020204020204" pitchFamily="34" charset="-122"/>
            <a:ea typeface="微软雅黑" panose="020B0503020204020204" pitchFamily="34" charset="-122"/>
          </a:endParaRPr>
        </a:p>
      </dgm:t>
    </dgm:pt>
    <dgm:pt modelId="{C1FA85A4-1981-4A50-AA25-A883A7984C9D}" type="sibTrans" cxnId="{ED553E32-E9B2-4C02-BC36-D1BC26D27C8C}">
      <dgm:prSet/>
      <dgm:spPr/>
      <dgm:t>
        <a:bodyPr/>
        <a:lstStyle/>
        <a:p>
          <a:endParaRPr lang="zh-CN" altLang="en-US"/>
        </a:p>
      </dgm:t>
    </dgm:pt>
    <dgm:pt modelId="{60BCB292-71BD-446D-B8C1-0419470F7E5F}" type="parTrans" cxnId="{ED553E32-E9B2-4C02-BC36-D1BC26D27C8C}">
      <dgm:prSet/>
      <dgm:spPr/>
      <dgm:t>
        <a:bodyPr/>
        <a:lstStyle/>
        <a:p>
          <a:endParaRPr lang="zh-CN" altLang="en-US"/>
        </a:p>
      </dgm:t>
    </dgm:pt>
    <dgm:pt modelId="{C4B0627E-9696-4010-B635-79E13480D9F3}" type="pres">
      <dgm:prSet presAssocID="{55BD4A3E-8C7B-4A4D-8411-2E95DD103526}" presName="composite" presStyleCnt="0">
        <dgm:presLayoutVars>
          <dgm:chMax val="1"/>
          <dgm:dir/>
          <dgm:resizeHandles val="exact"/>
        </dgm:presLayoutVars>
      </dgm:prSet>
      <dgm:spPr/>
      <dgm:t>
        <a:bodyPr/>
        <a:lstStyle/>
        <a:p>
          <a:endParaRPr lang="zh-CN" altLang="en-US"/>
        </a:p>
      </dgm:t>
    </dgm:pt>
    <dgm:pt modelId="{85882DC2-4E6C-4FFE-BF2F-E0910EE4C4A3}" type="pres">
      <dgm:prSet presAssocID="{C08A8A13-1664-4C97-BEFB-C265CC73F61D}" presName="roof" presStyleLbl="dkBgShp" presStyleIdx="0" presStyleCnt="2" custLinFactNeighborX="-9733" custLinFactNeighborY="-5847"/>
      <dgm:spPr/>
      <dgm:t>
        <a:bodyPr/>
        <a:lstStyle/>
        <a:p>
          <a:endParaRPr lang="zh-CN" altLang="en-US"/>
        </a:p>
      </dgm:t>
    </dgm:pt>
    <dgm:pt modelId="{6DE58937-DB1C-4132-AB1E-E2543897A723}" type="pres">
      <dgm:prSet presAssocID="{C08A8A13-1664-4C97-BEFB-C265CC73F61D}" presName="pillars" presStyleCnt="0"/>
      <dgm:spPr/>
    </dgm:pt>
    <dgm:pt modelId="{9E595C6B-8AA5-4AA2-8C89-B5B86E4162AE}" type="pres">
      <dgm:prSet presAssocID="{C08A8A13-1664-4C97-BEFB-C265CC73F61D}" presName="pillar1" presStyleLbl="node1" presStyleIdx="0" presStyleCnt="6">
        <dgm:presLayoutVars>
          <dgm:bulletEnabled val="1"/>
        </dgm:presLayoutVars>
      </dgm:prSet>
      <dgm:spPr/>
      <dgm:t>
        <a:bodyPr/>
        <a:lstStyle/>
        <a:p>
          <a:endParaRPr lang="zh-CN" altLang="en-US"/>
        </a:p>
      </dgm:t>
    </dgm:pt>
    <dgm:pt modelId="{85893643-0835-4632-A26A-E78900ECDD0D}" type="pres">
      <dgm:prSet presAssocID="{453C6C74-4E33-48BA-833E-389EC2818EA0}" presName="pillarX" presStyleLbl="node1" presStyleIdx="1" presStyleCnt="6">
        <dgm:presLayoutVars>
          <dgm:bulletEnabled val="1"/>
        </dgm:presLayoutVars>
      </dgm:prSet>
      <dgm:spPr/>
      <dgm:t>
        <a:bodyPr/>
        <a:lstStyle/>
        <a:p>
          <a:endParaRPr lang="zh-CN" altLang="en-US"/>
        </a:p>
      </dgm:t>
    </dgm:pt>
    <dgm:pt modelId="{68CDDFBD-678D-4455-8F35-6A67967DE806}" type="pres">
      <dgm:prSet presAssocID="{FED64665-5DDA-4B30-BAFE-E6150781B15D}" presName="pillarX" presStyleLbl="node1" presStyleIdx="2" presStyleCnt="6">
        <dgm:presLayoutVars>
          <dgm:bulletEnabled val="1"/>
        </dgm:presLayoutVars>
      </dgm:prSet>
      <dgm:spPr/>
      <dgm:t>
        <a:bodyPr/>
        <a:lstStyle/>
        <a:p>
          <a:endParaRPr lang="zh-CN" altLang="en-US"/>
        </a:p>
      </dgm:t>
    </dgm:pt>
    <dgm:pt modelId="{7582CAD1-52B7-4779-AD0D-7F2A6DAAB919}" type="pres">
      <dgm:prSet presAssocID="{2E3C6F5F-5E6D-4BEC-A94B-86CE9F4303C0}" presName="pillarX" presStyleLbl="node1" presStyleIdx="3" presStyleCnt="6">
        <dgm:presLayoutVars>
          <dgm:bulletEnabled val="1"/>
        </dgm:presLayoutVars>
      </dgm:prSet>
      <dgm:spPr/>
      <dgm:t>
        <a:bodyPr/>
        <a:lstStyle/>
        <a:p>
          <a:endParaRPr lang="zh-CN" altLang="en-US"/>
        </a:p>
      </dgm:t>
    </dgm:pt>
    <dgm:pt modelId="{408C1D41-25FB-4D6C-8540-BD4FB1086ED3}" type="pres">
      <dgm:prSet presAssocID="{58079931-6AFE-41C4-9701-F94452203B22}" presName="pillarX" presStyleLbl="node1" presStyleIdx="4" presStyleCnt="6">
        <dgm:presLayoutVars>
          <dgm:bulletEnabled val="1"/>
        </dgm:presLayoutVars>
      </dgm:prSet>
      <dgm:spPr/>
      <dgm:t>
        <a:bodyPr/>
        <a:lstStyle/>
        <a:p>
          <a:endParaRPr lang="zh-CN" altLang="en-US"/>
        </a:p>
      </dgm:t>
    </dgm:pt>
    <dgm:pt modelId="{004794F1-33D8-4737-BDF2-854759DE116A}" type="pres">
      <dgm:prSet presAssocID="{4B2BDDD6-C1CD-4BA6-932E-B090C32CE09A}" presName="pillarX" presStyleLbl="node1" presStyleIdx="5" presStyleCnt="6">
        <dgm:presLayoutVars>
          <dgm:bulletEnabled val="1"/>
        </dgm:presLayoutVars>
      </dgm:prSet>
      <dgm:spPr/>
      <dgm:t>
        <a:bodyPr/>
        <a:lstStyle/>
        <a:p>
          <a:endParaRPr lang="zh-CN" altLang="en-US"/>
        </a:p>
      </dgm:t>
    </dgm:pt>
    <dgm:pt modelId="{99F38524-FE97-4E6F-812E-1337EDBB4398}" type="pres">
      <dgm:prSet presAssocID="{C08A8A13-1664-4C97-BEFB-C265CC73F61D}" presName="base" presStyleLbl="dkBgShp" presStyleIdx="1" presStyleCnt="2"/>
      <dgm:spPr>
        <a:solidFill>
          <a:schemeClr val="accent1">
            <a:lumMod val="75000"/>
          </a:schemeClr>
        </a:solidFill>
      </dgm:spPr>
    </dgm:pt>
  </dgm:ptLst>
  <dgm:cxnLst>
    <dgm:cxn modelId="{9B75C948-39A4-4142-8C76-7DD93E45BF1E}" type="presOf" srcId="{2E3C6F5F-5E6D-4BEC-A94B-86CE9F4303C0}" destId="{7582CAD1-52B7-4779-AD0D-7F2A6DAAB919}" srcOrd="0" destOrd="0" presId="urn:microsoft.com/office/officeart/2005/8/layout/hList3"/>
    <dgm:cxn modelId="{67923210-26D2-4DD2-AB54-2973A56EF515}" srcId="{C08A8A13-1664-4C97-BEFB-C265CC73F61D}" destId="{FED64665-5DDA-4B30-BAFE-E6150781B15D}" srcOrd="2" destOrd="0" parTransId="{782E4307-C0F5-4DE9-9F2A-AF994CB35230}" sibTransId="{52113205-5300-4D58-97DA-473DB1F93D56}"/>
    <dgm:cxn modelId="{85D620D2-7D72-4250-B401-E0F446134D5C}" srcId="{C08A8A13-1664-4C97-BEFB-C265CC73F61D}" destId="{4B2BDDD6-C1CD-4BA6-932E-B090C32CE09A}" srcOrd="5" destOrd="0" parTransId="{49CEE972-AE10-46BD-BC8C-F4D971B2B770}" sibTransId="{0646735A-A6D3-44AC-A069-D4184940A82A}"/>
    <dgm:cxn modelId="{97E52164-ACE5-4EF4-9A98-ED0F3E1BA43E}" type="presOf" srcId="{4B2BDDD6-C1CD-4BA6-932E-B090C32CE09A}" destId="{004794F1-33D8-4737-BDF2-854759DE116A}" srcOrd="0" destOrd="0" presId="urn:microsoft.com/office/officeart/2005/8/layout/hList3"/>
    <dgm:cxn modelId="{21A72A08-3D07-444D-933E-0B7D6C91E4C7}" type="presOf" srcId="{58079931-6AFE-41C4-9701-F94452203B22}" destId="{408C1D41-25FB-4D6C-8540-BD4FB1086ED3}" srcOrd="0" destOrd="0" presId="urn:microsoft.com/office/officeart/2005/8/layout/hList3"/>
    <dgm:cxn modelId="{95609B17-1D62-415B-BF42-96EF365885C7}" srcId="{C08A8A13-1664-4C97-BEFB-C265CC73F61D}" destId="{453C6C74-4E33-48BA-833E-389EC2818EA0}" srcOrd="1" destOrd="0" parTransId="{7A2F50B3-7C7A-4C6C-AAC8-68C9340B7F6C}" sibTransId="{697E9D35-4B0B-4989-8049-2F2F8CA559B2}"/>
    <dgm:cxn modelId="{072323A6-2A03-4810-B3E3-79F5676013CE}" srcId="{C08A8A13-1664-4C97-BEFB-C265CC73F61D}" destId="{04B23A9F-0A01-48C5-959F-E9A8638D676D}" srcOrd="0" destOrd="0" parTransId="{C74632BD-1D59-4AAF-9E3F-5F36A1B5985D}" sibTransId="{D824EFE2-6207-44E8-AF55-75E5E9EF3438}"/>
    <dgm:cxn modelId="{432EADD7-89A8-4B31-BE44-20AC55728F96}" srcId="{C08A8A13-1664-4C97-BEFB-C265CC73F61D}" destId="{58079931-6AFE-41C4-9701-F94452203B22}" srcOrd="4" destOrd="0" parTransId="{898CDB71-DEB1-4986-B983-72EF41F08C1E}" sibTransId="{39118103-6971-4EB1-9B7D-C035E53C7F76}"/>
    <dgm:cxn modelId="{E32979F7-D759-4706-AC59-74B190EFC34F}" type="presOf" srcId="{55BD4A3E-8C7B-4A4D-8411-2E95DD103526}" destId="{C4B0627E-9696-4010-B635-79E13480D9F3}" srcOrd="0" destOrd="0" presId="urn:microsoft.com/office/officeart/2005/8/layout/hList3"/>
    <dgm:cxn modelId="{ED553E32-E9B2-4C02-BC36-D1BC26D27C8C}" srcId="{C08A8A13-1664-4C97-BEFB-C265CC73F61D}" destId="{2E3C6F5F-5E6D-4BEC-A94B-86CE9F4303C0}" srcOrd="3" destOrd="0" parTransId="{60BCB292-71BD-446D-B8C1-0419470F7E5F}" sibTransId="{C1FA85A4-1981-4A50-AA25-A883A7984C9D}"/>
    <dgm:cxn modelId="{DADFFCA8-D57E-4519-9E2C-99D7838EA164}" type="presOf" srcId="{04B23A9F-0A01-48C5-959F-E9A8638D676D}" destId="{9E595C6B-8AA5-4AA2-8C89-B5B86E4162AE}" srcOrd="0" destOrd="0" presId="urn:microsoft.com/office/officeart/2005/8/layout/hList3"/>
    <dgm:cxn modelId="{0FE77CD5-2312-4739-AE4F-784A95AAC370}" type="presOf" srcId="{C08A8A13-1664-4C97-BEFB-C265CC73F61D}" destId="{85882DC2-4E6C-4FFE-BF2F-E0910EE4C4A3}" srcOrd="0" destOrd="0" presId="urn:microsoft.com/office/officeart/2005/8/layout/hList3"/>
    <dgm:cxn modelId="{45554E72-5994-4311-A689-13AFDA203D08}" type="presOf" srcId="{FED64665-5DDA-4B30-BAFE-E6150781B15D}" destId="{68CDDFBD-678D-4455-8F35-6A67967DE806}" srcOrd="0" destOrd="0" presId="urn:microsoft.com/office/officeart/2005/8/layout/hList3"/>
    <dgm:cxn modelId="{908F3C73-4F74-4CAC-B598-717D6DB5A3BA}" type="presOf" srcId="{453C6C74-4E33-48BA-833E-389EC2818EA0}" destId="{85893643-0835-4632-A26A-E78900ECDD0D}" srcOrd="0" destOrd="0" presId="urn:microsoft.com/office/officeart/2005/8/layout/hList3"/>
    <dgm:cxn modelId="{16E15EC1-AE7E-4A96-9B10-8DED55E7B8A6}" srcId="{55BD4A3E-8C7B-4A4D-8411-2E95DD103526}" destId="{C08A8A13-1664-4C97-BEFB-C265CC73F61D}" srcOrd="0" destOrd="0" parTransId="{D8927601-6EBA-4173-ABB1-FFAB786676D2}" sibTransId="{284E68F3-D72D-4579-BE63-99121BBBEA97}"/>
    <dgm:cxn modelId="{FEB12C62-D0D7-48A8-B942-2A468A2DCF7C}" type="presParOf" srcId="{C4B0627E-9696-4010-B635-79E13480D9F3}" destId="{85882DC2-4E6C-4FFE-BF2F-E0910EE4C4A3}" srcOrd="0" destOrd="0" presId="urn:microsoft.com/office/officeart/2005/8/layout/hList3"/>
    <dgm:cxn modelId="{135E522D-E196-4600-88A8-E241F2E4F50D}" type="presParOf" srcId="{C4B0627E-9696-4010-B635-79E13480D9F3}" destId="{6DE58937-DB1C-4132-AB1E-E2543897A723}" srcOrd="1" destOrd="0" presId="urn:microsoft.com/office/officeart/2005/8/layout/hList3"/>
    <dgm:cxn modelId="{F93AB1D2-E961-4D53-947C-016559C94184}" type="presParOf" srcId="{6DE58937-DB1C-4132-AB1E-E2543897A723}" destId="{9E595C6B-8AA5-4AA2-8C89-B5B86E4162AE}" srcOrd="0" destOrd="0" presId="urn:microsoft.com/office/officeart/2005/8/layout/hList3"/>
    <dgm:cxn modelId="{5684B952-681A-4C3C-A29C-32E4F7B9814D}" type="presParOf" srcId="{6DE58937-DB1C-4132-AB1E-E2543897A723}" destId="{85893643-0835-4632-A26A-E78900ECDD0D}" srcOrd="1" destOrd="0" presId="urn:microsoft.com/office/officeart/2005/8/layout/hList3"/>
    <dgm:cxn modelId="{FA131722-F331-4C14-8EC5-99321319E882}" type="presParOf" srcId="{6DE58937-DB1C-4132-AB1E-E2543897A723}" destId="{68CDDFBD-678D-4455-8F35-6A67967DE806}" srcOrd="2" destOrd="0" presId="urn:microsoft.com/office/officeart/2005/8/layout/hList3"/>
    <dgm:cxn modelId="{DFB2B351-7415-4D3E-833D-2372256D9868}" type="presParOf" srcId="{6DE58937-DB1C-4132-AB1E-E2543897A723}" destId="{7582CAD1-52B7-4779-AD0D-7F2A6DAAB919}" srcOrd="3" destOrd="0" presId="urn:microsoft.com/office/officeart/2005/8/layout/hList3"/>
    <dgm:cxn modelId="{B7A6C52E-F310-411C-989C-B538F8A08109}" type="presParOf" srcId="{6DE58937-DB1C-4132-AB1E-E2543897A723}" destId="{408C1D41-25FB-4D6C-8540-BD4FB1086ED3}" srcOrd="4" destOrd="0" presId="urn:microsoft.com/office/officeart/2005/8/layout/hList3"/>
    <dgm:cxn modelId="{29ACEA5C-39E5-4E6B-95CC-1D7C4AFC6BEE}" type="presParOf" srcId="{6DE58937-DB1C-4132-AB1E-E2543897A723}" destId="{004794F1-33D8-4737-BDF2-854759DE116A}" srcOrd="5" destOrd="0" presId="urn:microsoft.com/office/officeart/2005/8/layout/hList3"/>
    <dgm:cxn modelId="{4432D1BB-1D69-4F89-8684-B266F20FE937}" type="presParOf" srcId="{C4B0627E-9696-4010-B635-79E13480D9F3}" destId="{99F38524-FE97-4E6F-812E-1337EDBB4398}" srcOrd="2" destOrd="0" presId="urn:microsoft.com/office/officeart/2005/8/layout/hList3"/>
  </dgm:cxnLst>
  <dgm:bg>
    <a:effectLst>
      <a:outerShdw blurRad="50800" dist="38100" dir="2700000" algn="tl" rotWithShape="0">
        <a:prstClr val="black">
          <a:alpha val="40000"/>
        </a:prstClr>
      </a:outerShdw>
    </a:effect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7DB0588-F59B-441B-B898-55331D105BAF}" type="doc">
      <dgm:prSet loTypeId="urn:microsoft.com/office/officeart/2005/8/layout/default" loCatId="list" qsTypeId="urn:microsoft.com/office/officeart/2005/8/quickstyle/simple5" qsCatId="simple" csTypeId="urn:microsoft.com/office/officeart/2005/8/colors/colorful3" csCatId="colorful" phldr="1"/>
      <dgm:spPr/>
      <dgm:t>
        <a:bodyPr/>
        <a:lstStyle/>
        <a:p>
          <a:endParaRPr lang="zh-CN" altLang="en-US"/>
        </a:p>
      </dgm:t>
    </dgm:pt>
    <dgm:pt modelId="{658C827F-490F-4FEB-BCE5-2B5ADAFD7884}">
      <dgm:prSet phldrT="[文本]"/>
      <dgm:spPr/>
      <dgm:t>
        <a:bodyPr/>
        <a:lstStyle/>
        <a:p>
          <a:r>
            <a:rPr lang="zh-CN" altLang="en-US" dirty="0">
              <a:latin typeface="微软雅黑" panose="020B0503020204020204" pitchFamily="34" charset="-122"/>
              <a:ea typeface="微软雅黑" panose="020B0503020204020204" pitchFamily="34" charset="-122"/>
            </a:rPr>
            <a:t>文本处理</a:t>
          </a:r>
          <a:endParaRPr lang="zh-CN" altLang="en-US" dirty="0"/>
        </a:p>
      </dgm:t>
    </dgm:pt>
    <dgm:pt modelId="{B61242D2-98BD-4558-9108-D4E27734D363}" type="parTrans" cxnId="{31BF9D70-2C08-4AFC-B038-EBB68F1808FC}">
      <dgm:prSet/>
      <dgm:spPr/>
      <dgm:t>
        <a:bodyPr/>
        <a:lstStyle/>
        <a:p>
          <a:endParaRPr lang="zh-CN" altLang="en-US"/>
        </a:p>
      </dgm:t>
    </dgm:pt>
    <dgm:pt modelId="{2D57F454-90E4-4AF4-A220-6477A8B3BFE9}" type="sibTrans" cxnId="{31BF9D70-2C08-4AFC-B038-EBB68F1808FC}">
      <dgm:prSet/>
      <dgm:spPr/>
      <dgm:t>
        <a:bodyPr/>
        <a:lstStyle/>
        <a:p>
          <a:endParaRPr lang="zh-CN" altLang="en-US"/>
        </a:p>
      </dgm:t>
    </dgm:pt>
    <dgm:pt modelId="{848FD3CA-3C4E-4CD7-8570-003E036CA26D}">
      <dgm:prSet/>
      <dgm:spPr/>
      <dgm:t>
        <a:bodyPr/>
        <a:lstStyle/>
        <a:p>
          <a:r>
            <a:rPr lang="zh-CN" altLang="en-US">
              <a:latin typeface="微软雅黑" panose="020B0503020204020204" pitchFamily="34" charset="-122"/>
              <a:ea typeface="微软雅黑" panose="020B0503020204020204" pitchFamily="34" charset="-122"/>
            </a:rPr>
            <a:t>多媒体处理</a:t>
          </a:r>
          <a:endParaRPr lang="en-US" altLang="zh-CN" dirty="0">
            <a:latin typeface="微软雅黑" panose="020B0503020204020204" pitchFamily="34" charset="-122"/>
            <a:ea typeface="微软雅黑" panose="020B0503020204020204" pitchFamily="34" charset="-122"/>
          </a:endParaRPr>
        </a:p>
      </dgm:t>
    </dgm:pt>
    <dgm:pt modelId="{413D2141-B57D-42A9-9E9C-A1CCF5FDE829}" type="parTrans" cxnId="{BCF2C900-AA54-48D9-BBB0-114A6CE3747A}">
      <dgm:prSet/>
      <dgm:spPr/>
      <dgm:t>
        <a:bodyPr/>
        <a:lstStyle/>
        <a:p>
          <a:endParaRPr lang="zh-CN" altLang="en-US"/>
        </a:p>
      </dgm:t>
    </dgm:pt>
    <dgm:pt modelId="{55F3CF7D-7616-4CFB-A495-02212A3B89A0}" type="sibTrans" cxnId="{BCF2C900-AA54-48D9-BBB0-114A6CE3747A}">
      <dgm:prSet/>
      <dgm:spPr/>
      <dgm:t>
        <a:bodyPr/>
        <a:lstStyle/>
        <a:p>
          <a:endParaRPr lang="zh-CN" altLang="en-US"/>
        </a:p>
      </dgm:t>
    </dgm:pt>
    <dgm:pt modelId="{91473935-4A5E-4D85-81B5-A21DB9B1206C}">
      <dgm:prSet/>
      <dgm:spPr/>
      <dgm:t>
        <a:bodyPr/>
        <a:lstStyle/>
        <a:p>
          <a:r>
            <a:rPr lang="zh-CN" altLang="en-US">
              <a:latin typeface="微软雅黑" panose="020B0503020204020204" pitchFamily="34" charset="-122"/>
              <a:ea typeface="微软雅黑" panose="020B0503020204020204" pitchFamily="34" charset="-122"/>
            </a:rPr>
            <a:t>文件处理</a:t>
          </a:r>
          <a:endParaRPr lang="en-US" altLang="zh-CN" dirty="0">
            <a:latin typeface="微软雅黑" panose="020B0503020204020204" pitchFamily="34" charset="-122"/>
            <a:ea typeface="微软雅黑" panose="020B0503020204020204" pitchFamily="34" charset="-122"/>
          </a:endParaRPr>
        </a:p>
      </dgm:t>
    </dgm:pt>
    <dgm:pt modelId="{1D79C330-081C-4171-BDA0-F3EF0E8E5970}" type="parTrans" cxnId="{B70AF289-8E79-4ACC-AE97-D14E068D0FD8}">
      <dgm:prSet/>
      <dgm:spPr/>
      <dgm:t>
        <a:bodyPr/>
        <a:lstStyle/>
        <a:p>
          <a:endParaRPr lang="zh-CN" altLang="en-US"/>
        </a:p>
      </dgm:t>
    </dgm:pt>
    <dgm:pt modelId="{1659421C-6CC4-4DC5-8649-C2ABD7FEA96A}" type="sibTrans" cxnId="{B70AF289-8E79-4ACC-AE97-D14E068D0FD8}">
      <dgm:prSet/>
      <dgm:spPr/>
      <dgm:t>
        <a:bodyPr/>
        <a:lstStyle/>
        <a:p>
          <a:endParaRPr lang="zh-CN" altLang="en-US"/>
        </a:p>
      </dgm:t>
    </dgm:pt>
    <dgm:pt modelId="{93D9C3C0-2555-4136-8920-E3CB883C3B78}">
      <dgm:prSet/>
      <dgm:spPr/>
      <dgm:t>
        <a:bodyPr/>
        <a:lstStyle/>
        <a:p>
          <a:r>
            <a:rPr lang="zh-CN" altLang="en-US" dirty="0">
              <a:latin typeface="微软雅黑" panose="020B0503020204020204" pitchFamily="34" charset="-122"/>
              <a:ea typeface="微软雅黑" panose="020B0503020204020204" pitchFamily="34" charset="-122"/>
            </a:rPr>
            <a:t>数据通信</a:t>
          </a:r>
          <a:endParaRPr lang="en-US" altLang="zh-CN" dirty="0">
            <a:latin typeface="微软雅黑" panose="020B0503020204020204" pitchFamily="34" charset="-122"/>
            <a:ea typeface="微软雅黑" panose="020B0503020204020204" pitchFamily="34" charset="-122"/>
          </a:endParaRPr>
        </a:p>
      </dgm:t>
    </dgm:pt>
    <dgm:pt modelId="{9FACA9C6-E61D-470B-B0A7-81BAB4F4B054}" type="parTrans" cxnId="{4A875FAC-2CB0-4E8C-AF45-5A2E2395AA43}">
      <dgm:prSet/>
      <dgm:spPr/>
      <dgm:t>
        <a:bodyPr/>
        <a:lstStyle/>
        <a:p>
          <a:endParaRPr lang="zh-CN" altLang="en-US"/>
        </a:p>
      </dgm:t>
    </dgm:pt>
    <dgm:pt modelId="{B29C22FB-282A-49AC-874F-293C58945FEC}" type="sibTrans" cxnId="{4A875FAC-2CB0-4E8C-AF45-5A2E2395AA43}">
      <dgm:prSet/>
      <dgm:spPr/>
      <dgm:t>
        <a:bodyPr/>
        <a:lstStyle/>
        <a:p>
          <a:endParaRPr lang="zh-CN" altLang="en-US"/>
        </a:p>
      </dgm:t>
    </dgm:pt>
    <dgm:pt modelId="{FEC1FDA0-C768-4992-B4E3-F7BD928E167B}">
      <dgm:prSet/>
      <dgm:spPr/>
      <dgm:t>
        <a:bodyPr/>
        <a:lstStyle/>
        <a:p>
          <a:r>
            <a:rPr lang="zh-CN" altLang="en-US">
              <a:latin typeface="微软雅黑" panose="020B0503020204020204" pitchFamily="34" charset="-122"/>
              <a:ea typeface="微软雅黑" panose="020B0503020204020204" pitchFamily="34" charset="-122"/>
            </a:rPr>
            <a:t>本地存储</a:t>
          </a:r>
          <a:endParaRPr lang="en-US" altLang="zh-CN" dirty="0">
            <a:latin typeface="微软雅黑" panose="020B0503020204020204" pitchFamily="34" charset="-122"/>
            <a:ea typeface="微软雅黑" panose="020B0503020204020204" pitchFamily="34" charset="-122"/>
          </a:endParaRPr>
        </a:p>
      </dgm:t>
    </dgm:pt>
    <dgm:pt modelId="{25ACAC13-0F7A-4494-AF7D-025E0AC40991}" type="parTrans" cxnId="{FA05C18C-4C91-4671-AA13-BEF25BE45E60}">
      <dgm:prSet/>
      <dgm:spPr/>
      <dgm:t>
        <a:bodyPr/>
        <a:lstStyle/>
        <a:p>
          <a:endParaRPr lang="zh-CN" altLang="en-US"/>
        </a:p>
      </dgm:t>
    </dgm:pt>
    <dgm:pt modelId="{6412DC6C-13C9-43C7-ABD4-55AC3D814201}" type="sibTrans" cxnId="{FA05C18C-4C91-4671-AA13-BEF25BE45E60}">
      <dgm:prSet/>
      <dgm:spPr/>
      <dgm:t>
        <a:bodyPr/>
        <a:lstStyle/>
        <a:p>
          <a:endParaRPr lang="zh-CN" altLang="en-US"/>
        </a:p>
      </dgm:t>
    </dgm:pt>
    <dgm:pt modelId="{4BE19965-C1B8-4A89-A3FD-2D9D1DDCD331}">
      <dgm:prSet/>
      <dgm:spPr/>
      <dgm:t>
        <a:bodyPr/>
        <a:lstStyle/>
        <a:p>
          <a:r>
            <a:rPr lang="zh-CN" altLang="en-US">
              <a:latin typeface="微软雅黑" panose="020B0503020204020204" pitchFamily="34" charset="-122"/>
              <a:ea typeface="微软雅黑" panose="020B0503020204020204" pitchFamily="34" charset="-122"/>
            </a:rPr>
            <a:t>安全加密</a:t>
          </a:r>
          <a:endParaRPr lang="en-US" altLang="zh-CN" dirty="0">
            <a:latin typeface="微软雅黑" panose="020B0503020204020204" pitchFamily="34" charset="-122"/>
            <a:ea typeface="微软雅黑" panose="020B0503020204020204" pitchFamily="34" charset="-122"/>
          </a:endParaRPr>
        </a:p>
      </dgm:t>
    </dgm:pt>
    <dgm:pt modelId="{5D4DF493-117D-4178-BB1E-F658D1454FB4}" type="parTrans" cxnId="{BD49DBC3-1ACF-48F8-9C0B-477C362F9BC2}">
      <dgm:prSet/>
      <dgm:spPr/>
      <dgm:t>
        <a:bodyPr/>
        <a:lstStyle/>
        <a:p>
          <a:endParaRPr lang="zh-CN" altLang="en-US"/>
        </a:p>
      </dgm:t>
    </dgm:pt>
    <dgm:pt modelId="{0CD8698F-672A-4A98-B30C-6B46527889E0}" type="sibTrans" cxnId="{BD49DBC3-1ACF-48F8-9C0B-477C362F9BC2}">
      <dgm:prSet/>
      <dgm:spPr/>
      <dgm:t>
        <a:bodyPr/>
        <a:lstStyle/>
        <a:p>
          <a:endParaRPr lang="zh-CN" altLang="en-US"/>
        </a:p>
      </dgm:t>
    </dgm:pt>
    <dgm:pt modelId="{5BD54AD2-2498-4527-B2C7-301752EB3705}">
      <dgm:prSet/>
      <dgm:spPr/>
      <dgm:t>
        <a:bodyPr/>
        <a:lstStyle/>
        <a:p>
          <a:r>
            <a:rPr lang="zh-CN" altLang="en-US">
              <a:latin typeface="微软雅黑" panose="020B0503020204020204" pitchFamily="34" charset="-122"/>
              <a:ea typeface="微软雅黑" panose="020B0503020204020204" pitchFamily="34" charset="-122"/>
            </a:rPr>
            <a:t>交互性能</a:t>
          </a:r>
          <a:endParaRPr lang="en-US" altLang="zh-CN" dirty="0">
            <a:latin typeface="微软雅黑" panose="020B0503020204020204" pitchFamily="34" charset="-122"/>
            <a:ea typeface="微软雅黑" panose="020B0503020204020204" pitchFamily="34" charset="-122"/>
          </a:endParaRPr>
        </a:p>
      </dgm:t>
    </dgm:pt>
    <dgm:pt modelId="{D1F5ADD5-C15B-4716-BAFE-84BDC25532E6}" type="parTrans" cxnId="{4AD49D48-26EF-468F-B22D-1A718CC620B5}">
      <dgm:prSet/>
      <dgm:spPr/>
      <dgm:t>
        <a:bodyPr/>
        <a:lstStyle/>
        <a:p>
          <a:endParaRPr lang="zh-CN" altLang="en-US"/>
        </a:p>
      </dgm:t>
    </dgm:pt>
    <dgm:pt modelId="{5171D668-A6D2-4930-A2BD-ADA3D28E05AC}" type="sibTrans" cxnId="{4AD49D48-26EF-468F-B22D-1A718CC620B5}">
      <dgm:prSet/>
      <dgm:spPr/>
      <dgm:t>
        <a:bodyPr/>
        <a:lstStyle/>
        <a:p>
          <a:endParaRPr lang="zh-CN" altLang="en-US"/>
        </a:p>
      </dgm:t>
    </dgm:pt>
    <dgm:pt modelId="{DD1A9F1A-78B7-4AE5-8219-6DC195239550}">
      <dgm:prSet/>
      <dgm:spPr/>
      <dgm:t>
        <a:bodyPr/>
        <a:lstStyle/>
        <a:p>
          <a:r>
            <a:rPr lang="zh-CN" altLang="en-US" dirty="0">
              <a:latin typeface="微软雅黑" panose="020B0503020204020204" pitchFamily="34" charset="-122"/>
              <a:ea typeface="微软雅黑" panose="020B0503020204020204" pitchFamily="34" charset="-122"/>
            </a:rPr>
            <a:t>编程语言</a:t>
          </a:r>
          <a:endParaRPr lang="en-US" altLang="zh-CN" dirty="0">
            <a:latin typeface="微软雅黑" panose="020B0503020204020204" pitchFamily="34" charset="-122"/>
            <a:ea typeface="微软雅黑" panose="020B0503020204020204" pitchFamily="34" charset="-122"/>
          </a:endParaRPr>
        </a:p>
      </dgm:t>
    </dgm:pt>
    <dgm:pt modelId="{2CED0A87-457C-4448-9FA0-0856807A0A04}" type="parTrans" cxnId="{4B5EABE7-FB98-462D-8BC6-748403416C7B}">
      <dgm:prSet/>
      <dgm:spPr/>
      <dgm:t>
        <a:bodyPr/>
        <a:lstStyle/>
        <a:p>
          <a:endParaRPr lang="zh-CN" altLang="en-US"/>
        </a:p>
      </dgm:t>
    </dgm:pt>
    <dgm:pt modelId="{F27F1AC6-ED35-4DAF-9F20-D4CD3B84E94C}" type="sibTrans" cxnId="{4B5EABE7-FB98-462D-8BC6-748403416C7B}">
      <dgm:prSet/>
      <dgm:spPr/>
      <dgm:t>
        <a:bodyPr/>
        <a:lstStyle/>
        <a:p>
          <a:endParaRPr lang="zh-CN" altLang="en-US"/>
        </a:p>
      </dgm:t>
    </dgm:pt>
    <dgm:pt modelId="{42CD851D-2076-45AC-998E-9CAC7B9FB300}" type="pres">
      <dgm:prSet presAssocID="{37DB0588-F59B-441B-B898-55331D105BAF}" presName="diagram" presStyleCnt="0">
        <dgm:presLayoutVars>
          <dgm:dir/>
          <dgm:resizeHandles val="exact"/>
        </dgm:presLayoutVars>
      </dgm:prSet>
      <dgm:spPr/>
      <dgm:t>
        <a:bodyPr/>
        <a:lstStyle/>
        <a:p>
          <a:endParaRPr lang="zh-CN" altLang="en-US"/>
        </a:p>
      </dgm:t>
    </dgm:pt>
    <dgm:pt modelId="{1D4E1B3B-B023-44A3-A9E0-7FF90365E0F0}" type="pres">
      <dgm:prSet presAssocID="{658C827F-490F-4FEB-BCE5-2B5ADAFD7884}" presName="node" presStyleLbl="node1" presStyleIdx="0" presStyleCnt="8">
        <dgm:presLayoutVars>
          <dgm:bulletEnabled val="1"/>
        </dgm:presLayoutVars>
      </dgm:prSet>
      <dgm:spPr/>
      <dgm:t>
        <a:bodyPr/>
        <a:lstStyle/>
        <a:p>
          <a:endParaRPr lang="zh-CN" altLang="en-US"/>
        </a:p>
      </dgm:t>
    </dgm:pt>
    <dgm:pt modelId="{FB90D92C-6D6C-4F58-911A-FE7ED8898141}" type="pres">
      <dgm:prSet presAssocID="{2D57F454-90E4-4AF4-A220-6477A8B3BFE9}" presName="sibTrans" presStyleCnt="0"/>
      <dgm:spPr/>
    </dgm:pt>
    <dgm:pt modelId="{E7B91285-4A86-4F1E-A8B5-991EB44C55DD}" type="pres">
      <dgm:prSet presAssocID="{848FD3CA-3C4E-4CD7-8570-003E036CA26D}" presName="node" presStyleLbl="node1" presStyleIdx="1" presStyleCnt="8">
        <dgm:presLayoutVars>
          <dgm:bulletEnabled val="1"/>
        </dgm:presLayoutVars>
      </dgm:prSet>
      <dgm:spPr/>
      <dgm:t>
        <a:bodyPr/>
        <a:lstStyle/>
        <a:p>
          <a:endParaRPr lang="zh-CN" altLang="en-US"/>
        </a:p>
      </dgm:t>
    </dgm:pt>
    <dgm:pt modelId="{2AEAE01C-1DB4-43E7-A0A9-CECD46F5083F}" type="pres">
      <dgm:prSet presAssocID="{55F3CF7D-7616-4CFB-A495-02212A3B89A0}" presName="sibTrans" presStyleCnt="0"/>
      <dgm:spPr/>
    </dgm:pt>
    <dgm:pt modelId="{34ABB84F-5BBE-4718-B0EC-D7CE88C21947}" type="pres">
      <dgm:prSet presAssocID="{91473935-4A5E-4D85-81B5-A21DB9B1206C}" presName="node" presStyleLbl="node1" presStyleIdx="2" presStyleCnt="8">
        <dgm:presLayoutVars>
          <dgm:bulletEnabled val="1"/>
        </dgm:presLayoutVars>
      </dgm:prSet>
      <dgm:spPr/>
      <dgm:t>
        <a:bodyPr/>
        <a:lstStyle/>
        <a:p>
          <a:endParaRPr lang="zh-CN" altLang="en-US"/>
        </a:p>
      </dgm:t>
    </dgm:pt>
    <dgm:pt modelId="{A09E9068-3E3B-412D-ADA3-1DF044A846DA}" type="pres">
      <dgm:prSet presAssocID="{1659421C-6CC4-4DC5-8649-C2ABD7FEA96A}" presName="sibTrans" presStyleCnt="0"/>
      <dgm:spPr/>
    </dgm:pt>
    <dgm:pt modelId="{F40D8073-9809-41BD-A97F-46397D02F273}" type="pres">
      <dgm:prSet presAssocID="{93D9C3C0-2555-4136-8920-E3CB883C3B78}" presName="node" presStyleLbl="node1" presStyleIdx="3" presStyleCnt="8">
        <dgm:presLayoutVars>
          <dgm:bulletEnabled val="1"/>
        </dgm:presLayoutVars>
      </dgm:prSet>
      <dgm:spPr/>
      <dgm:t>
        <a:bodyPr/>
        <a:lstStyle/>
        <a:p>
          <a:endParaRPr lang="zh-CN" altLang="en-US"/>
        </a:p>
      </dgm:t>
    </dgm:pt>
    <dgm:pt modelId="{AFEF3000-02EF-4A6F-8423-CB9D397C666B}" type="pres">
      <dgm:prSet presAssocID="{B29C22FB-282A-49AC-874F-293C58945FEC}" presName="sibTrans" presStyleCnt="0"/>
      <dgm:spPr/>
    </dgm:pt>
    <dgm:pt modelId="{14E03221-D480-4BDE-8B60-BF87B75FD6DC}" type="pres">
      <dgm:prSet presAssocID="{FEC1FDA0-C768-4992-B4E3-F7BD928E167B}" presName="node" presStyleLbl="node1" presStyleIdx="4" presStyleCnt="8">
        <dgm:presLayoutVars>
          <dgm:bulletEnabled val="1"/>
        </dgm:presLayoutVars>
      </dgm:prSet>
      <dgm:spPr/>
      <dgm:t>
        <a:bodyPr/>
        <a:lstStyle/>
        <a:p>
          <a:endParaRPr lang="zh-CN" altLang="en-US"/>
        </a:p>
      </dgm:t>
    </dgm:pt>
    <dgm:pt modelId="{DDB3E13E-6C0C-4F3E-A105-91CAA3DDA130}" type="pres">
      <dgm:prSet presAssocID="{6412DC6C-13C9-43C7-ABD4-55AC3D814201}" presName="sibTrans" presStyleCnt="0"/>
      <dgm:spPr/>
    </dgm:pt>
    <dgm:pt modelId="{858D3EDA-A148-4B52-A149-1C7B9867EEE3}" type="pres">
      <dgm:prSet presAssocID="{4BE19965-C1B8-4A89-A3FD-2D9D1DDCD331}" presName="node" presStyleLbl="node1" presStyleIdx="5" presStyleCnt="8">
        <dgm:presLayoutVars>
          <dgm:bulletEnabled val="1"/>
        </dgm:presLayoutVars>
      </dgm:prSet>
      <dgm:spPr/>
      <dgm:t>
        <a:bodyPr/>
        <a:lstStyle/>
        <a:p>
          <a:endParaRPr lang="zh-CN" altLang="en-US"/>
        </a:p>
      </dgm:t>
    </dgm:pt>
    <dgm:pt modelId="{27455E49-E655-4519-BCFB-684AC6187AA5}" type="pres">
      <dgm:prSet presAssocID="{0CD8698F-672A-4A98-B30C-6B46527889E0}" presName="sibTrans" presStyleCnt="0"/>
      <dgm:spPr/>
    </dgm:pt>
    <dgm:pt modelId="{5B6EC7BE-7098-418C-A4E2-21015650B968}" type="pres">
      <dgm:prSet presAssocID="{5BD54AD2-2498-4527-B2C7-301752EB3705}" presName="node" presStyleLbl="node1" presStyleIdx="6" presStyleCnt="8">
        <dgm:presLayoutVars>
          <dgm:bulletEnabled val="1"/>
        </dgm:presLayoutVars>
      </dgm:prSet>
      <dgm:spPr/>
      <dgm:t>
        <a:bodyPr/>
        <a:lstStyle/>
        <a:p>
          <a:endParaRPr lang="zh-CN" altLang="en-US"/>
        </a:p>
      </dgm:t>
    </dgm:pt>
    <dgm:pt modelId="{1AAFA994-5BA6-4939-B552-CEAD424F7E67}" type="pres">
      <dgm:prSet presAssocID="{5171D668-A6D2-4930-A2BD-ADA3D28E05AC}" presName="sibTrans" presStyleCnt="0"/>
      <dgm:spPr/>
    </dgm:pt>
    <dgm:pt modelId="{8F20BADC-3D1A-4BDE-A6A7-9A02E1334AF3}" type="pres">
      <dgm:prSet presAssocID="{DD1A9F1A-78B7-4AE5-8219-6DC195239550}" presName="node" presStyleLbl="node1" presStyleIdx="7" presStyleCnt="8">
        <dgm:presLayoutVars>
          <dgm:bulletEnabled val="1"/>
        </dgm:presLayoutVars>
      </dgm:prSet>
      <dgm:spPr/>
      <dgm:t>
        <a:bodyPr/>
        <a:lstStyle/>
        <a:p>
          <a:endParaRPr lang="zh-CN" altLang="en-US"/>
        </a:p>
      </dgm:t>
    </dgm:pt>
  </dgm:ptLst>
  <dgm:cxnLst>
    <dgm:cxn modelId="{269194C1-DC28-4E1B-B312-B86C6E55B1BC}" type="presOf" srcId="{91473935-4A5E-4D85-81B5-A21DB9B1206C}" destId="{34ABB84F-5BBE-4718-B0EC-D7CE88C21947}" srcOrd="0" destOrd="0" presId="urn:microsoft.com/office/officeart/2005/8/layout/default"/>
    <dgm:cxn modelId="{5A5DC1B1-EA52-4AB7-B315-438072C92125}" type="presOf" srcId="{5BD54AD2-2498-4527-B2C7-301752EB3705}" destId="{5B6EC7BE-7098-418C-A4E2-21015650B968}" srcOrd="0" destOrd="0" presId="urn:microsoft.com/office/officeart/2005/8/layout/default"/>
    <dgm:cxn modelId="{A98B1DA8-F2F9-493E-A47A-CC0E3732582D}" type="presOf" srcId="{DD1A9F1A-78B7-4AE5-8219-6DC195239550}" destId="{8F20BADC-3D1A-4BDE-A6A7-9A02E1334AF3}" srcOrd="0" destOrd="0" presId="urn:microsoft.com/office/officeart/2005/8/layout/default"/>
    <dgm:cxn modelId="{BCF2C900-AA54-48D9-BBB0-114A6CE3747A}" srcId="{37DB0588-F59B-441B-B898-55331D105BAF}" destId="{848FD3CA-3C4E-4CD7-8570-003E036CA26D}" srcOrd="1" destOrd="0" parTransId="{413D2141-B57D-42A9-9E9C-A1CCF5FDE829}" sibTransId="{55F3CF7D-7616-4CFB-A495-02212A3B89A0}"/>
    <dgm:cxn modelId="{4B5EABE7-FB98-462D-8BC6-748403416C7B}" srcId="{37DB0588-F59B-441B-B898-55331D105BAF}" destId="{DD1A9F1A-78B7-4AE5-8219-6DC195239550}" srcOrd="7" destOrd="0" parTransId="{2CED0A87-457C-4448-9FA0-0856807A0A04}" sibTransId="{F27F1AC6-ED35-4DAF-9F20-D4CD3B84E94C}"/>
    <dgm:cxn modelId="{FA05C18C-4C91-4671-AA13-BEF25BE45E60}" srcId="{37DB0588-F59B-441B-B898-55331D105BAF}" destId="{FEC1FDA0-C768-4992-B4E3-F7BD928E167B}" srcOrd="4" destOrd="0" parTransId="{25ACAC13-0F7A-4494-AF7D-025E0AC40991}" sibTransId="{6412DC6C-13C9-43C7-ABD4-55AC3D814201}"/>
    <dgm:cxn modelId="{4AD49D48-26EF-468F-B22D-1A718CC620B5}" srcId="{37DB0588-F59B-441B-B898-55331D105BAF}" destId="{5BD54AD2-2498-4527-B2C7-301752EB3705}" srcOrd="6" destOrd="0" parTransId="{D1F5ADD5-C15B-4716-BAFE-84BDC25532E6}" sibTransId="{5171D668-A6D2-4930-A2BD-ADA3D28E05AC}"/>
    <dgm:cxn modelId="{4A875FAC-2CB0-4E8C-AF45-5A2E2395AA43}" srcId="{37DB0588-F59B-441B-B898-55331D105BAF}" destId="{93D9C3C0-2555-4136-8920-E3CB883C3B78}" srcOrd="3" destOrd="0" parTransId="{9FACA9C6-E61D-470B-B0A7-81BAB4F4B054}" sibTransId="{B29C22FB-282A-49AC-874F-293C58945FEC}"/>
    <dgm:cxn modelId="{6DEDCF91-E577-4919-B6C7-BCE08F9E2115}" type="presOf" srcId="{FEC1FDA0-C768-4992-B4E3-F7BD928E167B}" destId="{14E03221-D480-4BDE-8B60-BF87B75FD6DC}" srcOrd="0" destOrd="0" presId="urn:microsoft.com/office/officeart/2005/8/layout/default"/>
    <dgm:cxn modelId="{56DEFA9D-D5C9-40C6-887A-1D9E9515961C}" type="presOf" srcId="{37DB0588-F59B-441B-B898-55331D105BAF}" destId="{42CD851D-2076-45AC-998E-9CAC7B9FB300}" srcOrd="0" destOrd="0" presId="urn:microsoft.com/office/officeart/2005/8/layout/default"/>
    <dgm:cxn modelId="{F6F121F1-B7F4-45FD-A234-2E48FA85B420}" type="presOf" srcId="{848FD3CA-3C4E-4CD7-8570-003E036CA26D}" destId="{E7B91285-4A86-4F1E-A8B5-991EB44C55DD}" srcOrd="0" destOrd="0" presId="urn:microsoft.com/office/officeart/2005/8/layout/default"/>
    <dgm:cxn modelId="{B70AF289-8E79-4ACC-AE97-D14E068D0FD8}" srcId="{37DB0588-F59B-441B-B898-55331D105BAF}" destId="{91473935-4A5E-4D85-81B5-A21DB9B1206C}" srcOrd="2" destOrd="0" parTransId="{1D79C330-081C-4171-BDA0-F3EF0E8E5970}" sibTransId="{1659421C-6CC4-4DC5-8649-C2ABD7FEA96A}"/>
    <dgm:cxn modelId="{8F1AFF26-F511-4BA2-A6F4-7B6D8B891CCD}" type="presOf" srcId="{4BE19965-C1B8-4A89-A3FD-2D9D1DDCD331}" destId="{858D3EDA-A148-4B52-A149-1C7B9867EEE3}" srcOrd="0" destOrd="0" presId="urn:microsoft.com/office/officeart/2005/8/layout/default"/>
    <dgm:cxn modelId="{B377606E-6139-4D4F-AB43-F66EDFD23556}" type="presOf" srcId="{658C827F-490F-4FEB-BCE5-2B5ADAFD7884}" destId="{1D4E1B3B-B023-44A3-A9E0-7FF90365E0F0}" srcOrd="0" destOrd="0" presId="urn:microsoft.com/office/officeart/2005/8/layout/default"/>
    <dgm:cxn modelId="{31BF9D70-2C08-4AFC-B038-EBB68F1808FC}" srcId="{37DB0588-F59B-441B-B898-55331D105BAF}" destId="{658C827F-490F-4FEB-BCE5-2B5ADAFD7884}" srcOrd="0" destOrd="0" parTransId="{B61242D2-98BD-4558-9108-D4E27734D363}" sibTransId="{2D57F454-90E4-4AF4-A220-6477A8B3BFE9}"/>
    <dgm:cxn modelId="{CBA19B54-5601-4485-A5DE-5D82564ECFDA}" type="presOf" srcId="{93D9C3C0-2555-4136-8920-E3CB883C3B78}" destId="{F40D8073-9809-41BD-A97F-46397D02F273}" srcOrd="0" destOrd="0" presId="urn:microsoft.com/office/officeart/2005/8/layout/default"/>
    <dgm:cxn modelId="{BD49DBC3-1ACF-48F8-9C0B-477C362F9BC2}" srcId="{37DB0588-F59B-441B-B898-55331D105BAF}" destId="{4BE19965-C1B8-4A89-A3FD-2D9D1DDCD331}" srcOrd="5" destOrd="0" parTransId="{5D4DF493-117D-4178-BB1E-F658D1454FB4}" sibTransId="{0CD8698F-672A-4A98-B30C-6B46527889E0}"/>
    <dgm:cxn modelId="{7689CF22-46DE-4DF9-B67D-9664B01A1F87}" type="presParOf" srcId="{42CD851D-2076-45AC-998E-9CAC7B9FB300}" destId="{1D4E1B3B-B023-44A3-A9E0-7FF90365E0F0}" srcOrd="0" destOrd="0" presId="urn:microsoft.com/office/officeart/2005/8/layout/default"/>
    <dgm:cxn modelId="{DF23C7CD-4C33-4A1B-ADFC-AE03C1F5C9F9}" type="presParOf" srcId="{42CD851D-2076-45AC-998E-9CAC7B9FB300}" destId="{FB90D92C-6D6C-4F58-911A-FE7ED8898141}" srcOrd="1" destOrd="0" presId="urn:microsoft.com/office/officeart/2005/8/layout/default"/>
    <dgm:cxn modelId="{D10C56FE-C5B6-487B-BF9E-DFE59759E5BC}" type="presParOf" srcId="{42CD851D-2076-45AC-998E-9CAC7B9FB300}" destId="{E7B91285-4A86-4F1E-A8B5-991EB44C55DD}" srcOrd="2" destOrd="0" presId="urn:microsoft.com/office/officeart/2005/8/layout/default"/>
    <dgm:cxn modelId="{3D290B5E-33A5-47C4-B6A7-1D1CA40A061D}" type="presParOf" srcId="{42CD851D-2076-45AC-998E-9CAC7B9FB300}" destId="{2AEAE01C-1DB4-43E7-A0A9-CECD46F5083F}" srcOrd="3" destOrd="0" presId="urn:microsoft.com/office/officeart/2005/8/layout/default"/>
    <dgm:cxn modelId="{F4DEED18-F9DD-4899-8425-16DBC333379B}" type="presParOf" srcId="{42CD851D-2076-45AC-998E-9CAC7B9FB300}" destId="{34ABB84F-5BBE-4718-B0EC-D7CE88C21947}" srcOrd="4" destOrd="0" presId="urn:microsoft.com/office/officeart/2005/8/layout/default"/>
    <dgm:cxn modelId="{50A4A326-E4FB-4DE3-9EF4-3A3E1C6F8B87}" type="presParOf" srcId="{42CD851D-2076-45AC-998E-9CAC7B9FB300}" destId="{A09E9068-3E3B-412D-ADA3-1DF044A846DA}" srcOrd="5" destOrd="0" presId="urn:microsoft.com/office/officeart/2005/8/layout/default"/>
    <dgm:cxn modelId="{EA0034EB-ECCA-4561-A70E-4FFDC068A2BD}" type="presParOf" srcId="{42CD851D-2076-45AC-998E-9CAC7B9FB300}" destId="{F40D8073-9809-41BD-A97F-46397D02F273}" srcOrd="6" destOrd="0" presId="urn:microsoft.com/office/officeart/2005/8/layout/default"/>
    <dgm:cxn modelId="{07C44E2D-5A85-46C2-BB22-177989C56F11}" type="presParOf" srcId="{42CD851D-2076-45AC-998E-9CAC7B9FB300}" destId="{AFEF3000-02EF-4A6F-8423-CB9D397C666B}" srcOrd="7" destOrd="0" presId="urn:microsoft.com/office/officeart/2005/8/layout/default"/>
    <dgm:cxn modelId="{4715494F-92D5-4B78-A22A-D193526800E7}" type="presParOf" srcId="{42CD851D-2076-45AC-998E-9CAC7B9FB300}" destId="{14E03221-D480-4BDE-8B60-BF87B75FD6DC}" srcOrd="8" destOrd="0" presId="urn:microsoft.com/office/officeart/2005/8/layout/default"/>
    <dgm:cxn modelId="{2161E34D-9418-4EE6-BB63-75FD67F946F7}" type="presParOf" srcId="{42CD851D-2076-45AC-998E-9CAC7B9FB300}" destId="{DDB3E13E-6C0C-4F3E-A105-91CAA3DDA130}" srcOrd="9" destOrd="0" presId="urn:microsoft.com/office/officeart/2005/8/layout/default"/>
    <dgm:cxn modelId="{39283DD7-B9D0-4AD3-AFD0-3586C57EF691}" type="presParOf" srcId="{42CD851D-2076-45AC-998E-9CAC7B9FB300}" destId="{858D3EDA-A148-4B52-A149-1C7B9867EEE3}" srcOrd="10" destOrd="0" presId="urn:microsoft.com/office/officeart/2005/8/layout/default"/>
    <dgm:cxn modelId="{FC13937D-ACCB-46A7-94D7-E5F260025CC8}" type="presParOf" srcId="{42CD851D-2076-45AC-998E-9CAC7B9FB300}" destId="{27455E49-E655-4519-BCFB-684AC6187AA5}" srcOrd="11" destOrd="0" presId="urn:microsoft.com/office/officeart/2005/8/layout/default"/>
    <dgm:cxn modelId="{DBB0349D-936B-45C7-90D5-BCB9B11A659D}" type="presParOf" srcId="{42CD851D-2076-45AC-998E-9CAC7B9FB300}" destId="{5B6EC7BE-7098-418C-A4E2-21015650B968}" srcOrd="12" destOrd="0" presId="urn:microsoft.com/office/officeart/2005/8/layout/default"/>
    <dgm:cxn modelId="{65B8DDFD-431F-4DE8-94A8-404A4D1BD42E}" type="presParOf" srcId="{42CD851D-2076-45AC-998E-9CAC7B9FB300}" destId="{1AAFA994-5BA6-4939-B552-CEAD424F7E67}" srcOrd="13" destOrd="0" presId="urn:microsoft.com/office/officeart/2005/8/layout/default"/>
    <dgm:cxn modelId="{E944A881-A592-4C45-A5F5-FEDA08B55553}" type="presParOf" srcId="{42CD851D-2076-45AC-998E-9CAC7B9FB300}" destId="{8F20BADC-3D1A-4BDE-A6A7-9A02E1334AF3}" srcOrd="14"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96B2E18-69D9-4CFE-BA77-3D20098975C0}" type="doc">
      <dgm:prSet loTypeId="urn:microsoft.com/office/officeart/2005/8/layout/vList5" loCatId="list" qsTypeId="urn:microsoft.com/office/officeart/2005/8/quickstyle/simple5" qsCatId="simple" csTypeId="urn:microsoft.com/office/officeart/2005/8/colors/colorful1" csCatId="colorful" phldr="1"/>
      <dgm:spPr/>
      <dgm:t>
        <a:bodyPr/>
        <a:lstStyle/>
        <a:p>
          <a:endParaRPr lang="zh-CN" altLang="en-US"/>
        </a:p>
      </dgm:t>
    </dgm:pt>
    <dgm:pt modelId="{673A1837-102E-40A5-BA95-2E57EA911E53}">
      <dgm:prSet phldrT="[文本]"/>
      <dgm:spPr/>
      <dgm:t>
        <a:bodyPr/>
        <a:lstStyle/>
        <a:p>
          <a:r>
            <a:rPr lang="en-US" altLang="zh-CN" dirty="0">
              <a:latin typeface="微软雅黑" panose="020B0503020204020204" pitchFamily="34" charset="-122"/>
              <a:ea typeface="微软雅黑" panose="020B0503020204020204" pitchFamily="34" charset="-122"/>
            </a:rPr>
            <a:t>PC</a:t>
          </a:r>
          <a:endParaRPr lang="zh-CN" altLang="en-US" dirty="0">
            <a:latin typeface="微软雅黑" panose="020B0503020204020204" pitchFamily="34" charset="-122"/>
            <a:ea typeface="微软雅黑" panose="020B0503020204020204" pitchFamily="34" charset="-122"/>
          </a:endParaRPr>
        </a:p>
      </dgm:t>
    </dgm:pt>
    <dgm:pt modelId="{9651D12B-E039-4CBB-8CE9-B6B15F9167EB}" type="parTrans" cxnId="{AAEA03F5-0549-4862-9AB7-54F8045B789B}">
      <dgm:prSet/>
      <dgm:spPr/>
      <dgm:t>
        <a:bodyPr/>
        <a:lstStyle/>
        <a:p>
          <a:endParaRPr lang="zh-CN" altLang="en-US">
            <a:latin typeface="微软雅黑" panose="020B0503020204020204" pitchFamily="34" charset="-122"/>
            <a:ea typeface="微软雅黑" panose="020B0503020204020204" pitchFamily="34" charset="-122"/>
          </a:endParaRPr>
        </a:p>
      </dgm:t>
    </dgm:pt>
    <dgm:pt modelId="{36898693-75D0-439B-B6CA-0BCCA54B034E}" type="sibTrans" cxnId="{AAEA03F5-0549-4862-9AB7-54F8045B789B}">
      <dgm:prSet/>
      <dgm:spPr/>
      <dgm:t>
        <a:bodyPr/>
        <a:lstStyle/>
        <a:p>
          <a:endParaRPr lang="zh-CN" altLang="en-US">
            <a:latin typeface="微软雅黑" panose="020B0503020204020204" pitchFamily="34" charset="-122"/>
            <a:ea typeface="微软雅黑" panose="020B0503020204020204" pitchFamily="34" charset="-122"/>
          </a:endParaRPr>
        </a:p>
      </dgm:t>
    </dgm:pt>
    <dgm:pt modelId="{BACD5285-1090-4DD3-B6E9-15DC3E909097}">
      <dgm:prSet phldrT="[文本]"/>
      <dgm:spPr/>
      <dgm:t>
        <a:bodyPr/>
        <a:lstStyle/>
        <a:p>
          <a:r>
            <a:rPr lang="zh-CN" altLang="en-US" dirty="0">
              <a:latin typeface="微软雅黑" panose="020B0503020204020204" pitchFamily="34" charset="-122"/>
              <a:ea typeface="微软雅黑" panose="020B0503020204020204" pitchFamily="34" charset="-122"/>
            </a:rPr>
            <a:t>浏览器</a:t>
          </a:r>
          <a:r>
            <a:rPr lang="en-US" altLang="zh-CN" dirty="0">
              <a:latin typeface="微软雅黑" panose="020B0503020204020204" pitchFamily="34" charset="-122"/>
              <a:ea typeface="微软雅黑" panose="020B0503020204020204" pitchFamily="34" charset="-122"/>
            </a:rPr>
            <a:t>API</a:t>
          </a:r>
          <a:r>
            <a:rPr lang="zh-CN" altLang="en-US" dirty="0">
              <a:latin typeface="微软雅黑" panose="020B0503020204020204" pitchFamily="34" charset="-122"/>
              <a:ea typeface="微软雅黑" panose="020B0503020204020204" pitchFamily="34" charset="-122"/>
            </a:rPr>
            <a:t>增强，桌面体验与</a:t>
          </a:r>
          <a:r>
            <a:rPr lang="en-US" altLang="zh-CN" dirty="0">
              <a:latin typeface="微软雅黑" panose="020B0503020204020204" pitchFamily="34" charset="-122"/>
              <a:ea typeface="微软雅黑" panose="020B0503020204020204" pitchFamily="34" charset="-122"/>
            </a:rPr>
            <a:t>Native</a:t>
          </a:r>
          <a:r>
            <a:rPr lang="zh-CN" altLang="en-US" dirty="0">
              <a:latin typeface="微软雅黑" panose="020B0503020204020204" pitchFamily="34" charset="-122"/>
              <a:ea typeface="微软雅黑" panose="020B0503020204020204" pitchFamily="34" charset="-122"/>
            </a:rPr>
            <a:t>平分秋色</a:t>
          </a:r>
        </a:p>
      </dgm:t>
    </dgm:pt>
    <dgm:pt modelId="{A7060B3C-D204-4742-AF91-A8F3604C7BC9}" type="parTrans" cxnId="{F04F80AA-8BEB-4CBD-B8FD-1C2CA4EB529B}">
      <dgm:prSet/>
      <dgm:spPr/>
      <dgm:t>
        <a:bodyPr/>
        <a:lstStyle/>
        <a:p>
          <a:endParaRPr lang="zh-CN" altLang="en-US">
            <a:latin typeface="微软雅黑" panose="020B0503020204020204" pitchFamily="34" charset="-122"/>
            <a:ea typeface="微软雅黑" panose="020B0503020204020204" pitchFamily="34" charset="-122"/>
          </a:endParaRPr>
        </a:p>
      </dgm:t>
    </dgm:pt>
    <dgm:pt modelId="{2C45AC02-C03E-43FC-85FE-CB9A882ADEE0}" type="sibTrans" cxnId="{F04F80AA-8BEB-4CBD-B8FD-1C2CA4EB529B}">
      <dgm:prSet/>
      <dgm:spPr/>
      <dgm:t>
        <a:bodyPr/>
        <a:lstStyle/>
        <a:p>
          <a:endParaRPr lang="zh-CN" altLang="en-US">
            <a:latin typeface="微软雅黑" panose="020B0503020204020204" pitchFamily="34" charset="-122"/>
            <a:ea typeface="微软雅黑" panose="020B0503020204020204" pitchFamily="34" charset="-122"/>
          </a:endParaRPr>
        </a:p>
      </dgm:t>
    </dgm:pt>
    <dgm:pt modelId="{A546405E-A85D-4933-B499-F89F7CA6885E}">
      <dgm:prSet phldrT="[文本]"/>
      <dgm:spPr/>
      <dgm:t>
        <a:bodyPr/>
        <a:lstStyle/>
        <a:p>
          <a:r>
            <a:rPr lang="en-US" altLang="zh-CN" dirty="0">
              <a:latin typeface="微软雅黑" panose="020B0503020204020204" pitchFamily="34" charset="-122"/>
              <a:ea typeface="微软雅黑" panose="020B0503020204020204" pitchFamily="34" charset="-122"/>
            </a:rPr>
            <a:t>Web OS</a:t>
          </a:r>
          <a:r>
            <a:rPr lang="zh-CN" altLang="en-US" dirty="0">
              <a:latin typeface="微软雅黑" panose="020B0503020204020204" pitchFamily="34" charset="-122"/>
              <a:ea typeface="微软雅黑" panose="020B0503020204020204" pitchFamily="34" charset="-122"/>
            </a:rPr>
            <a:t>、软件云端化、应用细粒度、</a:t>
          </a:r>
          <a:r>
            <a:rPr lang="en-US" altLang="zh-CN" dirty="0">
              <a:latin typeface="微软雅黑" panose="020B0503020204020204" pitchFamily="34" charset="-122"/>
              <a:ea typeface="微软雅黑" panose="020B0503020204020204" pitchFamily="34" charset="-122"/>
            </a:rPr>
            <a:t>Node</a:t>
          </a:r>
          <a:r>
            <a:rPr lang="zh-CN" altLang="en-US" dirty="0">
              <a:latin typeface="微软雅黑" panose="020B0503020204020204" pitchFamily="34" charset="-122"/>
              <a:ea typeface="微软雅黑" panose="020B0503020204020204" pitchFamily="34" charset="-122"/>
            </a:rPr>
            <a:t>桌面</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工具化</a:t>
          </a:r>
        </a:p>
      </dgm:t>
    </dgm:pt>
    <dgm:pt modelId="{359E2C4B-FB01-4F1E-B866-CA314517027E}" type="parTrans" cxnId="{C3D63A6D-DCB0-4F78-B9FC-1DCF9BC931B2}">
      <dgm:prSet/>
      <dgm:spPr/>
      <dgm:t>
        <a:bodyPr/>
        <a:lstStyle/>
        <a:p>
          <a:endParaRPr lang="zh-CN" altLang="en-US">
            <a:latin typeface="微软雅黑" panose="020B0503020204020204" pitchFamily="34" charset="-122"/>
            <a:ea typeface="微软雅黑" panose="020B0503020204020204" pitchFamily="34" charset="-122"/>
          </a:endParaRPr>
        </a:p>
      </dgm:t>
    </dgm:pt>
    <dgm:pt modelId="{AAB3C597-E3D9-42B5-898B-F7F43455AD9F}" type="sibTrans" cxnId="{C3D63A6D-DCB0-4F78-B9FC-1DCF9BC931B2}">
      <dgm:prSet/>
      <dgm:spPr/>
      <dgm:t>
        <a:bodyPr/>
        <a:lstStyle/>
        <a:p>
          <a:endParaRPr lang="zh-CN" altLang="en-US">
            <a:latin typeface="微软雅黑" panose="020B0503020204020204" pitchFamily="34" charset="-122"/>
            <a:ea typeface="微软雅黑" panose="020B0503020204020204" pitchFamily="34" charset="-122"/>
          </a:endParaRPr>
        </a:p>
      </dgm:t>
    </dgm:pt>
    <dgm:pt modelId="{BF8338B8-5245-4DA6-9DAE-F7B86CA084EE}">
      <dgm:prSet phldrT="[文本]"/>
      <dgm:spPr/>
      <dgm:t>
        <a:bodyPr/>
        <a:lstStyle/>
        <a:p>
          <a:r>
            <a:rPr lang="en-US" altLang="zh-CN" dirty="0">
              <a:latin typeface="微软雅黑" panose="020B0503020204020204" pitchFamily="34" charset="-122"/>
              <a:ea typeface="微软雅黑" panose="020B0503020204020204" pitchFamily="34" charset="-122"/>
            </a:rPr>
            <a:t>Mobile</a:t>
          </a:r>
          <a:endParaRPr lang="zh-CN" altLang="en-US" dirty="0">
            <a:latin typeface="微软雅黑" panose="020B0503020204020204" pitchFamily="34" charset="-122"/>
            <a:ea typeface="微软雅黑" panose="020B0503020204020204" pitchFamily="34" charset="-122"/>
          </a:endParaRPr>
        </a:p>
      </dgm:t>
    </dgm:pt>
    <dgm:pt modelId="{6FD133BA-07E1-4D4B-A824-3FCA133613B0}" type="parTrans" cxnId="{3AE33975-1E9D-4036-B33D-731D13966A7E}">
      <dgm:prSet/>
      <dgm:spPr/>
      <dgm:t>
        <a:bodyPr/>
        <a:lstStyle/>
        <a:p>
          <a:endParaRPr lang="zh-CN" altLang="en-US">
            <a:latin typeface="微软雅黑" panose="020B0503020204020204" pitchFamily="34" charset="-122"/>
            <a:ea typeface="微软雅黑" panose="020B0503020204020204" pitchFamily="34" charset="-122"/>
          </a:endParaRPr>
        </a:p>
      </dgm:t>
    </dgm:pt>
    <dgm:pt modelId="{D311F844-E303-44F9-9EBB-867363E425FD}" type="sibTrans" cxnId="{3AE33975-1E9D-4036-B33D-731D13966A7E}">
      <dgm:prSet/>
      <dgm:spPr/>
      <dgm:t>
        <a:bodyPr/>
        <a:lstStyle/>
        <a:p>
          <a:endParaRPr lang="zh-CN" altLang="en-US">
            <a:latin typeface="微软雅黑" panose="020B0503020204020204" pitchFamily="34" charset="-122"/>
            <a:ea typeface="微软雅黑" panose="020B0503020204020204" pitchFamily="34" charset="-122"/>
          </a:endParaRPr>
        </a:p>
      </dgm:t>
    </dgm:pt>
    <dgm:pt modelId="{2E3443F5-4E28-46F1-863D-B20678C87C4C}">
      <dgm:prSet phldrT="[文本]"/>
      <dgm:spPr/>
      <dgm:t>
        <a:bodyPr/>
        <a:lstStyle/>
        <a:p>
          <a:r>
            <a:rPr lang="en-US" altLang="zh-CN" dirty="0" err="1">
              <a:latin typeface="微软雅黑" panose="020B0503020204020204" pitchFamily="34" charset="-122"/>
              <a:ea typeface="微软雅黑" panose="020B0503020204020204" pitchFamily="34" charset="-122"/>
            </a:rPr>
            <a:t>WebApp</a:t>
          </a:r>
          <a:r>
            <a:rPr lang="zh-CN" altLang="en-US" dirty="0">
              <a:latin typeface="微软雅黑" panose="020B0503020204020204" pitchFamily="34" charset="-122"/>
              <a:ea typeface="微软雅黑" panose="020B0503020204020204" pitchFamily="34" charset="-122"/>
            </a:rPr>
            <a:t>与</a:t>
          </a:r>
          <a:r>
            <a:rPr lang="en-US" altLang="zh-CN" dirty="0">
              <a:latin typeface="微软雅黑" panose="020B0503020204020204" pitchFamily="34" charset="-122"/>
              <a:ea typeface="微软雅黑" panose="020B0503020204020204" pitchFamily="34" charset="-122"/>
            </a:rPr>
            <a:t>Native</a:t>
          </a:r>
          <a:r>
            <a:rPr lang="zh-CN" altLang="en-US" dirty="0">
              <a:latin typeface="微软雅黑" panose="020B0503020204020204" pitchFamily="34" charset="-122"/>
              <a:ea typeface="微软雅黑" panose="020B0503020204020204" pitchFamily="34" charset="-122"/>
            </a:rPr>
            <a:t>看齐，各有特色，</a:t>
          </a:r>
          <a:r>
            <a:rPr lang="en-US" altLang="zh-CN" dirty="0">
              <a:latin typeface="微软雅黑" panose="020B0503020204020204" pitchFamily="34" charset="-122"/>
              <a:ea typeface="微软雅黑" panose="020B0503020204020204" pitchFamily="34" charset="-122"/>
            </a:rPr>
            <a:t>Native</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App--&gt;WebApp</a:t>
          </a:r>
          <a:endParaRPr lang="zh-CN" altLang="en-US" dirty="0">
            <a:latin typeface="微软雅黑" panose="020B0503020204020204" pitchFamily="34" charset="-122"/>
            <a:ea typeface="微软雅黑" panose="020B0503020204020204" pitchFamily="34" charset="-122"/>
          </a:endParaRPr>
        </a:p>
      </dgm:t>
    </dgm:pt>
    <dgm:pt modelId="{CB54D04E-73B3-45B8-81DC-5EBBCCA35978}" type="parTrans" cxnId="{16841C13-B0C1-4006-B67B-D2CAD466E580}">
      <dgm:prSet/>
      <dgm:spPr/>
      <dgm:t>
        <a:bodyPr/>
        <a:lstStyle/>
        <a:p>
          <a:endParaRPr lang="zh-CN" altLang="en-US">
            <a:latin typeface="微软雅黑" panose="020B0503020204020204" pitchFamily="34" charset="-122"/>
            <a:ea typeface="微软雅黑" panose="020B0503020204020204" pitchFamily="34" charset="-122"/>
          </a:endParaRPr>
        </a:p>
      </dgm:t>
    </dgm:pt>
    <dgm:pt modelId="{9A5D85D8-AA2A-4F69-8EE4-7767335259D8}" type="sibTrans" cxnId="{16841C13-B0C1-4006-B67B-D2CAD466E580}">
      <dgm:prSet/>
      <dgm:spPr/>
      <dgm:t>
        <a:bodyPr/>
        <a:lstStyle/>
        <a:p>
          <a:endParaRPr lang="zh-CN" altLang="en-US">
            <a:latin typeface="微软雅黑" panose="020B0503020204020204" pitchFamily="34" charset="-122"/>
            <a:ea typeface="微软雅黑" panose="020B0503020204020204" pitchFamily="34" charset="-122"/>
          </a:endParaRPr>
        </a:p>
      </dgm:t>
    </dgm:pt>
    <dgm:pt modelId="{099202C0-640D-43B0-BD4B-0ADA50CA2EA1}">
      <dgm:prSet phldrT="[文本]"/>
      <dgm:spPr/>
      <dgm:t>
        <a:bodyPr/>
        <a:lstStyle/>
        <a:p>
          <a:r>
            <a:rPr lang="zh-CN" altLang="en-US" dirty="0">
              <a:latin typeface="微软雅黑" panose="020B0503020204020204" pitchFamily="34" charset="-122"/>
              <a:ea typeface="微软雅黑" panose="020B0503020204020204" pitchFamily="34" charset="-122"/>
            </a:rPr>
            <a:t>性能体验增强、加载速度更快、</a:t>
          </a:r>
          <a:r>
            <a:rPr lang="en-US" altLang="zh-CN" dirty="0">
              <a:latin typeface="微软雅黑" panose="020B0503020204020204" pitchFamily="34" charset="-122"/>
              <a:ea typeface="微软雅黑" panose="020B0503020204020204" pitchFamily="34" charset="-122"/>
            </a:rPr>
            <a:t>PWA</a:t>
          </a:r>
          <a:r>
            <a:rPr lang="zh-CN" altLang="en-US" dirty="0">
              <a:latin typeface="微软雅黑" panose="020B0503020204020204" pitchFamily="34" charset="-122"/>
              <a:ea typeface="微软雅黑" panose="020B0503020204020204" pitchFamily="34" charset="-122"/>
            </a:rPr>
            <a:t>、小程序、跨平台运行</a:t>
          </a:r>
        </a:p>
      </dgm:t>
    </dgm:pt>
    <dgm:pt modelId="{7E1CEBD9-488E-4582-B36B-3AC416BD28D8}" type="parTrans" cxnId="{817D7709-0C55-4608-BAE9-3386241D1053}">
      <dgm:prSet/>
      <dgm:spPr/>
      <dgm:t>
        <a:bodyPr/>
        <a:lstStyle/>
        <a:p>
          <a:endParaRPr lang="zh-CN" altLang="en-US">
            <a:latin typeface="微软雅黑" panose="020B0503020204020204" pitchFamily="34" charset="-122"/>
            <a:ea typeface="微软雅黑" panose="020B0503020204020204" pitchFamily="34" charset="-122"/>
          </a:endParaRPr>
        </a:p>
      </dgm:t>
    </dgm:pt>
    <dgm:pt modelId="{84B4E6D9-DAC1-4D50-9BEC-7EE8EA3C04C0}" type="sibTrans" cxnId="{817D7709-0C55-4608-BAE9-3386241D1053}">
      <dgm:prSet/>
      <dgm:spPr/>
      <dgm:t>
        <a:bodyPr/>
        <a:lstStyle/>
        <a:p>
          <a:endParaRPr lang="zh-CN" altLang="en-US">
            <a:latin typeface="微软雅黑" panose="020B0503020204020204" pitchFamily="34" charset="-122"/>
            <a:ea typeface="微软雅黑" panose="020B0503020204020204" pitchFamily="34" charset="-122"/>
          </a:endParaRPr>
        </a:p>
      </dgm:t>
    </dgm:pt>
    <dgm:pt modelId="{857DFE6A-29D0-4B9B-847C-78F2913E8FE5}">
      <dgm:prSet phldrT="[文本]"/>
      <dgm:spPr/>
      <dgm:t>
        <a:bodyPr/>
        <a:lstStyle/>
        <a:p>
          <a:r>
            <a:rPr lang="en-US" altLang="zh-CN" dirty="0">
              <a:latin typeface="微软雅黑" panose="020B0503020204020204" pitchFamily="34" charset="-122"/>
              <a:ea typeface="微软雅黑" panose="020B0503020204020204" pitchFamily="34" charset="-122"/>
            </a:rPr>
            <a:t>TV</a:t>
          </a:r>
          <a:endParaRPr lang="zh-CN" altLang="en-US" dirty="0">
            <a:latin typeface="微软雅黑" panose="020B0503020204020204" pitchFamily="34" charset="-122"/>
            <a:ea typeface="微软雅黑" panose="020B0503020204020204" pitchFamily="34" charset="-122"/>
          </a:endParaRPr>
        </a:p>
      </dgm:t>
    </dgm:pt>
    <dgm:pt modelId="{47105A45-828F-4D01-8CC3-F3DD0552B48E}" type="parTrans" cxnId="{21CE2F2B-D91A-4F39-91CE-DEF3BA7A8277}">
      <dgm:prSet/>
      <dgm:spPr/>
      <dgm:t>
        <a:bodyPr/>
        <a:lstStyle/>
        <a:p>
          <a:endParaRPr lang="zh-CN" altLang="en-US">
            <a:latin typeface="微软雅黑" panose="020B0503020204020204" pitchFamily="34" charset="-122"/>
            <a:ea typeface="微软雅黑" panose="020B0503020204020204" pitchFamily="34" charset="-122"/>
          </a:endParaRPr>
        </a:p>
      </dgm:t>
    </dgm:pt>
    <dgm:pt modelId="{EC5F6C83-89B1-406B-A1FB-5B7EE3A652F2}" type="sibTrans" cxnId="{21CE2F2B-D91A-4F39-91CE-DEF3BA7A8277}">
      <dgm:prSet/>
      <dgm:spPr/>
      <dgm:t>
        <a:bodyPr/>
        <a:lstStyle/>
        <a:p>
          <a:endParaRPr lang="zh-CN" altLang="en-US">
            <a:latin typeface="微软雅黑" panose="020B0503020204020204" pitchFamily="34" charset="-122"/>
            <a:ea typeface="微软雅黑" panose="020B0503020204020204" pitchFamily="34" charset="-122"/>
          </a:endParaRPr>
        </a:p>
      </dgm:t>
    </dgm:pt>
    <dgm:pt modelId="{B02F69DB-BB95-4468-8410-2D7630C2B336}">
      <dgm:prSet phldrT="[文本]"/>
      <dgm:spPr/>
      <dgm:t>
        <a:bodyPr/>
        <a:lstStyle/>
        <a:p>
          <a:r>
            <a:rPr lang="en-US" altLang="zh-CN" dirty="0">
              <a:latin typeface="微软雅黑" panose="020B0503020204020204" pitchFamily="34" charset="-122"/>
              <a:ea typeface="微软雅黑" panose="020B0503020204020204" pitchFamily="34" charset="-122"/>
            </a:rPr>
            <a:t>Hybrid</a:t>
          </a:r>
          <a:r>
            <a:rPr lang="zh-CN" altLang="en-US" dirty="0">
              <a:latin typeface="微软雅黑" panose="020B0503020204020204" pitchFamily="34" charset="-122"/>
              <a:ea typeface="微软雅黑" panose="020B0503020204020204" pitchFamily="34" charset="-122"/>
            </a:rPr>
            <a:t>辅助、嵌入</a:t>
          </a:r>
          <a:r>
            <a:rPr lang="en-US" altLang="zh-CN" dirty="0">
              <a:latin typeface="微软雅黑" panose="020B0503020204020204" pitchFamily="34" charset="-122"/>
              <a:ea typeface="微软雅黑" panose="020B0503020204020204" pitchFamily="34" charset="-122"/>
            </a:rPr>
            <a:t>JS</a:t>
          </a:r>
          <a:r>
            <a:rPr lang="zh-CN" altLang="en-US" dirty="0">
              <a:latin typeface="微软雅黑" panose="020B0503020204020204" pitchFamily="34" charset="-122"/>
              <a:ea typeface="微软雅黑" panose="020B0503020204020204" pitchFamily="34" charset="-122"/>
            </a:rPr>
            <a:t>引擎</a:t>
          </a:r>
        </a:p>
      </dgm:t>
    </dgm:pt>
    <dgm:pt modelId="{C3093935-FA4A-4DB9-825F-52A6E02D8DF4}" type="parTrans" cxnId="{11269E40-F1AD-48D1-B96B-571B5EB38822}">
      <dgm:prSet/>
      <dgm:spPr/>
      <dgm:t>
        <a:bodyPr/>
        <a:lstStyle/>
        <a:p>
          <a:endParaRPr lang="zh-CN" altLang="en-US">
            <a:latin typeface="微软雅黑" panose="020B0503020204020204" pitchFamily="34" charset="-122"/>
            <a:ea typeface="微软雅黑" panose="020B0503020204020204" pitchFamily="34" charset="-122"/>
          </a:endParaRPr>
        </a:p>
      </dgm:t>
    </dgm:pt>
    <dgm:pt modelId="{023CC8B5-99ED-4368-BB33-69B587DFDB59}" type="sibTrans" cxnId="{11269E40-F1AD-48D1-B96B-571B5EB38822}">
      <dgm:prSet/>
      <dgm:spPr/>
      <dgm:t>
        <a:bodyPr/>
        <a:lstStyle/>
        <a:p>
          <a:endParaRPr lang="zh-CN" altLang="en-US">
            <a:latin typeface="微软雅黑" panose="020B0503020204020204" pitchFamily="34" charset="-122"/>
            <a:ea typeface="微软雅黑" panose="020B0503020204020204" pitchFamily="34" charset="-122"/>
          </a:endParaRPr>
        </a:p>
      </dgm:t>
    </dgm:pt>
    <dgm:pt modelId="{925222BD-441D-4E0A-9BD5-DE8B56165F82}">
      <dgm:prSet phldrT="[文本]"/>
      <dgm:spPr/>
      <dgm:t>
        <a:bodyPr/>
        <a:lstStyle/>
        <a:p>
          <a:r>
            <a:rPr lang="en-US" altLang="zh-CN" dirty="0">
              <a:latin typeface="微软雅黑" panose="020B0503020204020204" pitchFamily="34" charset="-122"/>
              <a:ea typeface="微软雅黑" panose="020B0503020204020204" pitchFamily="34" charset="-122"/>
            </a:rPr>
            <a:t>Native</a:t>
          </a:r>
          <a:r>
            <a:rPr lang="zh-CN" altLang="en-US" dirty="0">
              <a:latin typeface="微软雅黑" panose="020B0503020204020204" pitchFamily="34" charset="-122"/>
              <a:ea typeface="微软雅黑" panose="020B0503020204020204" pitchFamily="34" charset="-122"/>
            </a:rPr>
            <a:t>为主</a:t>
          </a:r>
        </a:p>
      </dgm:t>
    </dgm:pt>
    <dgm:pt modelId="{FC52A1E6-D1E3-4913-B6A8-559F029FAD2F}" type="parTrans" cxnId="{824EAFD9-65F1-4326-8895-5CF7739D05AF}">
      <dgm:prSet/>
      <dgm:spPr/>
      <dgm:t>
        <a:bodyPr/>
        <a:lstStyle/>
        <a:p>
          <a:endParaRPr lang="zh-CN" altLang="en-US">
            <a:latin typeface="微软雅黑" panose="020B0503020204020204" pitchFamily="34" charset="-122"/>
            <a:ea typeface="微软雅黑" panose="020B0503020204020204" pitchFamily="34" charset="-122"/>
          </a:endParaRPr>
        </a:p>
      </dgm:t>
    </dgm:pt>
    <dgm:pt modelId="{F5D17CB6-98C1-424D-85DA-7D76FEC3BBEC}" type="sibTrans" cxnId="{824EAFD9-65F1-4326-8895-5CF7739D05AF}">
      <dgm:prSet/>
      <dgm:spPr/>
      <dgm:t>
        <a:bodyPr/>
        <a:lstStyle/>
        <a:p>
          <a:endParaRPr lang="zh-CN" altLang="en-US">
            <a:latin typeface="微软雅黑" panose="020B0503020204020204" pitchFamily="34" charset="-122"/>
            <a:ea typeface="微软雅黑" panose="020B0503020204020204" pitchFamily="34" charset="-122"/>
          </a:endParaRPr>
        </a:p>
      </dgm:t>
    </dgm:pt>
    <dgm:pt modelId="{5A4FEFE4-A6ED-4510-857C-9B156FD1AC47}">
      <dgm:prSet phldrT="[文本]"/>
      <dgm:spPr/>
      <dgm:t>
        <a:bodyPr/>
        <a:lstStyle/>
        <a:p>
          <a:r>
            <a:rPr lang="en-US" altLang="zh-CN" dirty="0">
              <a:latin typeface="微软雅黑" panose="020B0503020204020204" pitchFamily="34" charset="-122"/>
              <a:ea typeface="微软雅黑" panose="020B0503020204020204" pitchFamily="34" charset="-122"/>
            </a:rPr>
            <a:t>VR</a:t>
          </a:r>
          <a:endParaRPr lang="zh-CN" altLang="en-US" dirty="0">
            <a:latin typeface="微软雅黑" panose="020B0503020204020204" pitchFamily="34" charset="-122"/>
            <a:ea typeface="微软雅黑" panose="020B0503020204020204" pitchFamily="34" charset="-122"/>
          </a:endParaRPr>
        </a:p>
      </dgm:t>
    </dgm:pt>
    <dgm:pt modelId="{65E14EC5-67C4-485E-BB13-2258B1C92D73}" type="parTrans" cxnId="{4E49E29A-4728-4F08-B7E0-7474567CB259}">
      <dgm:prSet/>
      <dgm:spPr/>
      <dgm:t>
        <a:bodyPr/>
        <a:lstStyle/>
        <a:p>
          <a:endParaRPr lang="zh-CN" altLang="en-US">
            <a:latin typeface="微软雅黑" panose="020B0503020204020204" pitchFamily="34" charset="-122"/>
            <a:ea typeface="微软雅黑" panose="020B0503020204020204" pitchFamily="34" charset="-122"/>
          </a:endParaRPr>
        </a:p>
      </dgm:t>
    </dgm:pt>
    <dgm:pt modelId="{A93DDE46-0EDF-4C9D-92BA-B9F6ED04924F}" type="sibTrans" cxnId="{4E49E29A-4728-4F08-B7E0-7474567CB259}">
      <dgm:prSet/>
      <dgm:spPr/>
      <dgm:t>
        <a:bodyPr/>
        <a:lstStyle/>
        <a:p>
          <a:endParaRPr lang="zh-CN" altLang="en-US">
            <a:latin typeface="微软雅黑" panose="020B0503020204020204" pitchFamily="34" charset="-122"/>
            <a:ea typeface="微软雅黑" panose="020B0503020204020204" pitchFamily="34" charset="-122"/>
          </a:endParaRPr>
        </a:p>
      </dgm:t>
    </dgm:pt>
    <dgm:pt modelId="{27078433-DD6F-4DA0-A309-2007AAA62B58}">
      <dgm:prSet phldrT="[文本]"/>
      <dgm:spPr/>
      <dgm:t>
        <a:bodyPr/>
        <a:lstStyle/>
        <a:p>
          <a:r>
            <a:rPr lang="en-US" altLang="zh-CN" dirty="0">
              <a:latin typeface="微软雅黑" panose="020B0503020204020204" pitchFamily="34" charset="-122"/>
              <a:ea typeface="微软雅黑" panose="020B0503020204020204" pitchFamily="34" charset="-122"/>
            </a:rPr>
            <a:t>Native</a:t>
          </a:r>
          <a:r>
            <a:rPr lang="zh-CN" altLang="en-US" dirty="0">
              <a:latin typeface="微软雅黑" panose="020B0503020204020204" pitchFamily="34" charset="-122"/>
              <a:ea typeface="微软雅黑" panose="020B0503020204020204" pitchFamily="34" charset="-122"/>
            </a:rPr>
            <a:t>为主</a:t>
          </a:r>
        </a:p>
      </dgm:t>
    </dgm:pt>
    <dgm:pt modelId="{DB4EA179-0775-449B-A27E-A663D881C0BA}" type="parTrans" cxnId="{129848B3-3988-4095-9340-A9F1879B8A11}">
      <dgm:prSet/>
      <dgm:spPr/>
      <dgm:t>
        <a:bodyPr/>
        <a:lstStyle/>
        <a:p>
          <a:endParaRPr lang="zh-CN" altLang="en-US">
            <a:latin typeface="微软雅黑" panose="020B0503020204020204" pitchFamily="34" charset="-122"/>
            <a:ea typeface="微软雅黑" panose="020B0503020204020204" pitchFamily="34" charset="-122"/>
          </a:endParaRPr>
        </a:p>
      </dgm:t>
    </dgm:pt>
    <dgm:pt modelId="{DB2EB0AE-EC71-49C8-9B6C-D1992689D2BD}" type="sibTrans" cxnId="{129848B3-3988-4095-9340-A9F1879B8A11}">
      <dgm:prSet/>
      <dgm:spPr/>
      <dgm:t>
        <a:bodyPr/>
        <a:lstStyle/>
        <a:p>
          <a:endParaRPr lang="zh-CN" altLang="en-US">
            <a:latin typeface="微软雅黑" panose="020B0503020204020204" pitchFamily="34" charset="-122"/>
            <a:ea typeface="微软雅黑" panose="020B0503020204020204" pitchFamily="34" charset="-122"/>
          </a:endParaRPr>
        </a:p>
      </dgm:t>
    </dgm:pt>
    <dgm:pt modelId="{E7C341F4-930B-E14E-839E-8B1D6C99DB95}">
      <dgm:prSet phldrT="[文本]"/>
      <dgm:spPr/>
      <dgm:t>
        <a:bodyPr/>
        <a:lstStyle/>
        <a:p>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辅助、嵌入</a:t>
          </a:r>
          <a:r>
            <a:rPr lang="en-US" altLang="zh-CN" dirty="0">
              <a:latin typeface="微软雅黑" panose="020B0503020204020204" pitchFamily="34" charset="-122"/>
              <a:ea typeface="微软雅黑" panose="020B0503020204020204" pitchFamily="34" charset="-122"/>
            </a:rPr>
            <a:t>JS</a:t>
          </a:r>
          <a:r>
            <a:rPr lang="zh-CN" altLang="en-US" dirty="0">
              <a:latin typeface="微软雅黑" panose="020B0503020204020204" pitchFamily="34" charset="-122"/>
              <a:ea typeface="微软雅黑" panose="020B0503020204020204" pitchFamily="34" charset="-122"/>
            </a:rPr>
            <a:t>引擎</a:t>
          </a:r>
        </a:p>
      </dgm:t>
    </dgm:pt>
    <dgm:pt modelId="{4DEF08DF-00EA-3143-82F8-13D462AA8285}" type="parTrans" cxnId="{4877157E-5AAA-2E47-9BC9-92A2B2F17784}">
      <dgm:prSet/>
      <dgm:spPr/>
      <dgm:t>
        <a:bodyPr/>
        <a:lstStyle/>
        <a:p>
          <a:endParaRPr lang="en-US"/>
        </a:p>
      </dgm:t>
    </dgm:pt>
    <dgm:pt modelId="{E8DFE8B3-6117-4D42-94E7-6871B42B164A}" type="sibTrans" cxnId="{4877157E-5AAA-2E47-9BC9-92A2B2F17784}">
      <dgm:prSet/>
      <dgm:spPr/>
      <dgm:t>
        <a:bodyPr/>
        <a:lstStyle/>
        <a:p>
          <a:endParaRPr lang="en-US"/>
        </a:p>
      </dgm:t>
    </dgm:pt>
    <dgm:pt modelId="{0A8B64DA-FA56-4DEE-A742-929D43C7682F}" type="pres">
      <dgm:prSet presAssocID="{396B2E18-69D9-4CFE-BA77-3D20098975C0}" presName="Name0" presStyleCnt="0">
        <dgm:presLayoutVars>
          <dgm:dir/>
          <dgm:animLvl val="lvl"/>
          <dgm:resizeHandles val="exact"/>
        </dgm:presLayoutVars>
      </dgm:prSet>
      <dgm:spPr/>
      <dgm:t>
        <a:bodyPr/>
        <a:lstStyle/>
        <a:p>
          <a:endParaRPr lang="zh-CN" altLang="en-US"/>
        </a:p>
      </dgm:t>
    </dgm:pt>
    <dgm:pt modelId="{EED3A4AF-AA77-4600-B6C6-05F540C4B615}" type="pres">
      <dgm:prSet presAssocID="{673A1837-102E-40A5-BA95-2E57EA911E53}" presName="linNode" presStyleCnt="0"/>
      <dgm:spPr/>
    </dgm:pt>
    <dgm:pt modelId="{4A4B50E1-52CD-4B64-B96B-75CCB471D1C0}" type="pres">
      <dgm:prSet presAssocID="{673A1837-102E-40A5-BA95-2E57EA911E53}" presName="parentText" presStyleLbl="node1" presStyleIdx="0" presStyleCnt="4">
        <dgm:presLayoutVars>
          <dgm:chMax val="1"/>
          <dgm:bulletEnabled val="1"/>
        </dgm:presLayoutVars>
      </dgm:prSet>
      <dgm:spPr/>
      <dgm:t>
        <a:bodyPr/>
        <a:lstStyle/>
        <a:p>
          <a:endParaRPr lang="zh-CN" altLang="en-US"/>
        </a:p>
      </dgm:t>
    </dgm:pt>
    <dgm:pt modelId="{1036A5E7-2BD6-4983-8F02-DBF8033CC674}" type="pres">
      <dgm:prSet presAssocID="{673A1837-102E-40A5-BA95-2E57EA911E53}" presName="descendantText" presStyleLbl="alignAccFollowNode1" presStyleIdx="0" presStyleCnt="4">
        <dgm:presLayoutVars>
          <dgm:bulletEnabled val="1"/>
        </dgm:presLayoutVars>
      </dgm:prSet>
      <dgm:spPr/>
      <dgm:t>
        <a:bodyPr/>
        <a:lstStyle/>
        <a:p>
          <a:endParaRPr lang="zh-CN" altLang="en-US"/>
        </a:p>
      </dgm:t>
    </dgm:pt>
    <dgm:pt modelId="{1AC9E1A9-280D-42BD-BEDF-892DDA489A62}" type="pres">
      <dgm:prSet presAssocID="{36898693-75D0-439B-B6CA-0BCCA54B034E}" presName="sp" presStyleCnt="0"/>
      <dgm:spPr/>
    </dgm:pt>
    <dgm:pt modelId="{55DDDD28-AFD2-481D-80CF-F50BD21DBB57}" type="pres">
      <dgm:prSet presAssocID="{BF8338B8-5245-4DA6-9DAE-F7B86CA084EE}" presName="linNode" presStyleCnt="0"/>
      <dgm:spPr/>
    </dgm:pt>
    <dgm:pt modelId="{9326E064-EA12-4184-8EB4-6DF0D7962405}" type="pres">
      <dgm:prSet presAssocID="{BF8338B8-5245-4DA6-9DAE-F7B86CA084EE}" presName="parentText" presStyleLbl="node1" presStyleIdx="1" presStyleCnt="4">
        <dgm:presLayoutVars>
          <dgm:chMax val="1"/>
          <dgm:bulletEnabled val="1"/>
        </dgm:presLayoutVars>
      </dgm:prSet>
      <dgm:spPr/>
      <dgm:t>
        <a:bodyPr/>
        <a:lstStyle/>
        <a:p>
          <a:endParaRPr lang="zh-CN" altLang="en-US"/>
        </a:p>
      </dgm:t>
    </dgm:pt>
    <dgm:pt modelId="{E2FF7E1D-A31A-4379-BA9E-7EE7585C687C}" type="pres">
      <dgm:prSet presAssocID="{BF8338B8-5245-4DA6-9DAE-F7B86CA084EE}" presName="descendantText" presStyleLbl="alignAccFollowNode1" presStyleIdx="1" presStyleCnt="4">
        <dgm:presLayoutVars>
          <dgm:bulletEnabled val="1"/>
        </dgm:presLayoutVars>
      </dgm:prSet>
      <dgm:spPr/>
      <dgm:t>
        <a:bodyPr/>
        <a:lstStyle/>
        <a:p>
          <a:endParaRPr lang="zh-CN" altLang="en-US"/>
        </a:p>
      </dgm:t>
    </dgm:pt>
    <dgm:pt modelId="{FF26473B-4C79-4E6A-BAF1-B866CEA7591E}" type="pres">
      <dgm:prSet presAssocID="{D311F844-E303-44F9-9EBB-867363E425FD}" presName="sp" presStyleCnt="0"/>
      <dgm:spPr/>
    </dgm:pt>
    <dgm:pt modelId="{13F98CE0-44C3-4C39-B943-206C2698D871}" type="pres">
      <dgm:prSet presAssocID="{857DFE6A-29D0-4B9B-847C-78F2913E8FE5}" presName="linNode" presStyleCnt="0"/>
      <dgm:spPr/>
    </dgm:pt>
    <dgm:pt modelId="{0FAD0BA2-CE35-4AFB-9DFD-D2EB61458CA4}" type="pres">
      <dgm:prSet presAssocID="{857DFE6A-29D0-4B9B-847C-78F2913E8FE5}" presName="parentText" presStyleLbl="node1" presStyleIdx="2" presStyleCnt="4">
        <dgm:presLayoutVars>
          <dgm:chMax val="1"/>
          <dgm:bulletEnabled val="1"/>
        </dgm:presLayoutVars>
      </dgm:prSet>
      <dgm:spPr/>
      <dgm:t>
        <a:bodyPr/>
        <a:lstStyle/>
        <a:p>
          <a:endParaRPr lang="zh-CN" altLang="en-US"/>
        </a:p>
      </dgm:t>
    </dgm:pt>
    <dgm:pt modelId="{61413A55-CAFA-46D0-A3E9-45E29F11AC08}" type="pres">
      <dgm:prSet presAssocID="{857DFE6A-29D0-4B9B-847C-78F2913E8FE5}" presName="descendantText" presStyleLbl="alignAccFollowNode1" presStyleIdx="2" presStyleCnt="4">
        <dgm:presLayoutVars>
          <dgm:bulletEnabled val="1"/>
        </dgm:presLayoutVars>
      </dgm:prSet>
      <dgm:spPr/>
      <dgm:t>
        <a:bodyPr/>
        <a:lstStyle/>
        <a:p>
          <a:endParaRPr lang="zh-CN" altLang="en-US"/>
        </a:p>
      </dgm:t>
    </dgm:pt>
    <dgm:pt modelId="{5F5BF066-967C-4661-9BE6-69AD5A34D62E}" type="pres">
      <dgm:prSet presAssocID="{EC5F6C83-89B1-406B-A1FB-5B7EE3A652F2}" presName="sp" presStyleCnt="0"/>
      <dgm:spPr/>
    </dgm:pt>
    <dgm:pt modelId="{9C0D8E63-0A68-4E31-B09B-694BD6322F9B}" type="pres">
      <dgm:prSet presAssocID="{5A4FEFE4-A6ED-4510-857C-9B156FD1AC47}" presName="linNode" presStyleCnt="0"/>
      <dgm:spPr/>
    </dgm:pt>
    <dgm:pt modelId="{44171B45-182F-4062-87DE-CFCD032EBB0D}" type="pres">
      <dgm:prSet presAssocID="{5A4FEFE4-A6ED-4510-857C-9B156FD1AC47}" presName="parentText" presStyleLbl="node1" presStyleIdx="3" presStyleCnt="4">
        <dgm:presLayoutVars>
          <dgm:chMax val="1"/>
          <dgm:bulletEnabled val="1"/>
        </dgm:presLayoutVars>
      </dgm:prSet>
      <dgm:spPr/>
      <dgm:t>
        <a:bodyPr/>
        <a:lstStyle/>
        <a:p>
          <a:endParaRPr lang="zh-CN" altLang="en-US"/>
        </a:p>
      </dgm:t>
    </dgm:pt>
    <dgm:pt modelId="{2E7CE709-A7B6-4958-A73C-EF39C3A5D55D}" type="pres">
      <dgm:prSet presAssocID="{5A4FEFE4-A6ED-4510-857C-9B156FD1AC47}" presName="descendantText" presStyleLbl="alignAccFollowNode1" presStyleIdx="3" presStyleCnt="4">
        <dgm:presLayoutVars>
          <dgm:bulletEnabled val="1"/>
        </dgm:presLayoutVars>
      </dgm:prSet>
      <dgm:spPr/>
      <dgm:t>
        <a:bodyPr/>
        <a:lstStyle/>
        <a:p>
          <a:endParaRPr lang="zh-CN" altLang="en-US"/>
        </a:p>
      </dgm:t>
    </dgm:pt>
  </dgm:ptLst>
  <dgm:cxnLst>
    <dgm:cxn modelId="{C3D63A6D-DCB0-4F78-B9FC-1DCF9BC931B2}" srcId="{673A1837-102E-40A5-BA95-2E57EA911E53}" destId="{A546405E-A85D-4933-B499-F89F7CA6885E}" srcOrd="1" destOrd="0" parTransId="{359E2C4B-FB01-4F1E-B866-CA314517027E}" sibTransId="{AAB3C597-E3D9-42B5-898B-F7F43455AD9F}"/>
    <dgm:cxn modelId="{AAEA03F5-0549-4862-9AB7-54F8045B789B}" srcId="{396B2E18-69D9-4CFE-BA77-3D20098975C0}" destId="{673A1837-102E-40A5-BA95-2E57EA911E53}" srcOrd="0" destOrd="0" parTransId="{9651D12B-E039-4CBB-8CE9-B6B15F9167EB}" sibTransId="{36898693-75D0-439B-B6CA-0BCCA54B034E}"/>
    <dgm:cxn modelId="{11269E40-F1AD-48D1-B96B-571B5EB38822}" srcId="{857DFE6A-29D0-4B9B-847C-78F2913E8FE5}" destId="{B02F69DB-BB95-4468-8410-2D7630C2B336}" srcOrd="1" destOrd="0" parTransId="{C3093935-FA4A-4DB9-825F-52A6E02D8DF4}" sibTransId="{023CC8B5-99ED-4368-BB33-69B587DFDB59}"/>
    <dgm:cxn modelId="{732B3510-4C20-4C25-858F-786D535FD176}" type="presOf" srcId="{099202C0-640D-43B0-BD4B-0ADA50CA2EA1}" destId="{E2FF7E1D-A31A-4379-BA9E-7EE7585C687C}" srcOrd="0" destOrd="1" presId="urn:microsoft.com/office/officeart/2005/8/layout/vList5"/>
    <dgm:cxn modelId="{46D51A9A-CEEF-4591-9C07-47BDE3310622}" type="presOf" srcId="{2E3443F5-4E28-46F1-863D-B20678C87C4C}" destId="{E2FF7E1D-A31A-4379-BA9E-7EE7585C687C}" srcOrd="0" destOrd="0" presId="urn:microsoft.com/office/officeart/2005/8/layout/vList5"/>
    <dgm:cxn modelId="{3AE33975-1E9D-4036-B33D-731D13966A7E}" srcId="{396B2E18-69D9-4CFE-BA77-3D20098975C0}" destId="{BF8338B8-5245-4DA6-9DAE-F7B86CA084EE}" srcOrd="1" destOrd="0" parTransId="{6FD133BA-07E1-4D4B-A824-3FCA133613B0}" sibTransId="{D311F844-E303-44F9-9EBB-867363E425FD}"/>
    <dgm:cxn modelId="{129848B3-3988-4095-9340-A9F1879B8A11}" srcId="{5A4FEFE4-A6ED-4510-857C-9B156FD1AC47}" destId="{27078433-DD6F-4DA0-A309-2007AAA62B58}" srcOrd="0" destOrd="0" parTransId="{DB4EA179-0775-449B-A27E-A663D881C0BA}" sibTransId="{DB2EB0AE-EC71-49C8-9B6C-D1992689D2BD}"/>
    <dgm:cxn modelId="{E353534C-9AB5-400F-AE94-436EB71C30CA}" type="presOf" srcId="{BACD5285-1090-4DD3-B6E9-15DC3E909097}" destId="{1036A5E7-2BD6-4983-8F02-DBF8033CC674}" srcOrd="0" destOrd="0" presId="urn:microsoft.com/office/officeart/2005/8/layout/vList5"/>
    <dgm:cxn modelId="{644F0482-A965-45CB-8222-3FDF2B4FC526}" type="presOf" srcId="{857DFE6A-29D0-4B9B-847C-78F2913E8FE5}" destId="{0FAD0BA2-CE35-4AFB-9DFD-D2EB61458CA4}" srcOrd="0" destOrd="0" presId="urn:microsoft.com/office/officeart/2005/8/layout/vList5"/>
    <dgm:cxn modelId="{F04F80AA-8BEB-4CBD-B8FD-1C2CA4EB529B}" srcId="{673A1837-102E-40A5-BA95-2E57EA911E53}" destId="{BACD5285-1090-4DD3-B6E9-15DC3E909097}" srcOrd="0" destOrd="0" parTransId="{A7060B3C-D204-4742-AF91-A8F3604C7BC9}" sibTransId="{2C45AC02-C03E-43FC-85FE-CB9A882ADEE0}"/>
    <dgm:cxn modelId="{412A5EB3-7A0A-4B1B-8A73-014D7FD55652}" type="presOf" srcId="{B02F69DB-BB95-4468-8410-2D7630C2B336}" destId="{61413A55-CAFA-46D0-A3E9-45E29F11AC08}" srcOrd="0" destOrd="1" presId="urn:microsoft.com/office/officeart/2005/8/layout/vList5"/>
    <dgm:cxn modelId="{4877157E-5AAA-2E47-9BC9-92A2B2F17784}" srcId="{5A4FEFE4-A6ED-4510-857C-9B156FD1AC47}" destId="{E7C341F4-930B-E14E-839E-8B1D6C99DB95}" srcOrd="1" destOrd="0" parTransId="{4DEF08DF-00EA-3143-82F8-13D462AA8285}" sibTransId="{E8DFE8B3-6117-4D42-94E7-6871B42B164A}"/>
    <dgm:cxn modelId="{70474B1E-E3CA-4E36-88CF-62A671D6F98F}" type="presOf" srcId="{BF8338B8-5245-4DA6-9DAE-F7B86CA084EE}" destId="{9326E064-EA12-4184-8EB4-6DF0D7962405}" srcOrd="0" destOrd="0" presId="urn:microsoft.com/office/officeart/2005/8/layout/vList5"/>
    <dgm:cxn modelId="{AD8623E0-0BBA-487D-9BB9-88BCD3A2B59D}" type="presOf" srcId="{5A4FEFE4-A6ED-4510-857C-9B156FD1AC47}" destId="{44171B45-182F-4062-87DE-CFCD032EBB0D}" srcOrd="0" destOrd="0" presId="urn:microsoft.com/office/officeart/2005/8/layout/vList5"/>
    <dgm:cxn modelId="{F38536B2-96C2-B14C-9EFF-AEF12231ACDF}" type="presOf" srcId="{E7C341F4-930B-E14E-839E-8B1D6C99DB95}" destId="{2E7CE709-A7B6-4958-A73C-EF39C3A5D55D}" srcOrd="0" destOrd="1" presId="urn:microsoft.com/office/officeart/2005/8/layout/vList5"/>
    <dgm:cxn modelId="{A5295AF3-77F9-44E1-AA50-99DC94D6B723}" type="presOf" srcId="{A546405E-A85D-4933-B499-F89F7CA6885E}" destId="{1036A5E7-2BD6-4983-8F02-DBF8033CC674}" srcOrd="0" destOrd="1" presId="urn:microsoft.com/office/officeart/2005/8/layout/vList5"/>
    <dgm:cxn modelId="{824EAFD9-65F1-4326-8895-5CF7739D05AF}" srcId="{857DFE6A-29D0-4B9B-847C-78F2913E8FE5}" destId="{925222BD-441D-4E0A-9BD5-DE8B56165F82}" srcOrd="0" destOrd="0" parTransId="{FC52A1E6-D1E3-4913-B6A8-559F029FAD2F}" sibTransId="{F5D17CB6-98C1-424D-85DA-7D76FEC3BBEC}"/>
    <dgm:cxn modelId="{1C2AEDAE-99F3-4072-9BB2-C8C3A6682402}" type="presOf" srcId="{27078433-DD6F-4DA0-A309-2007AAA62B58}" destId="{2E7CE709-A7B6-4958-A73C-EF39C3A5D55D}" srcOrd="0" destOrd="0" presId="urn:microsoft.com/office/officeart/2005/8/layout/vList5"/>
    <dgm:cxn modelId="{7EBB3B07-232B-4393-BCAD-47620588DF37}" type="presOf" srcId="{925222BD-441D-4E0A-9BD5-DE8B56165F82}" destId="{61413A55-CAFA-46D0-A3E9-45E29F11AC08}" srcOrd="0" destOrd="0" presId="urn:microsoft.com/office/officeart/2005/8/layout/vList5"/>
    <dgm:cxn modelId="{21CE2F2B-D91A-4F39-91CE-DEF3BA7A8277}" srcId="{396B2E18-69D9-4CFE-BA77-3D20098975C0}" destId="{857DFE6A-29D0-4B9B-847C-78F2913E8FE5}" srcOrd="2" destOrd="0" parTransId="{47105A45-828F-4D01-8CC3-F3DD0552B48E}" sibTransId="{EC5F6C83-89B1-406B-A1FB-5B7EE3A652F2}"/>
    <dgm:cxn modelId="{4A6E6140-E417-48F2-B7A1-757463F31BBE}" type="presOf" srcId="{673A1837-102E-40A5-BA95-2E57EA911E53}" destId="{4A4B50E1-52CD-4B64-B96B-75CCB471D1C0}" srcOrd="0" destOrd="0" presId="urn:microsoft.com/office/officeart/2005/8/layout/vList5"/>
    <dgm:cxn modelId="{16841C13-B0C1-4006-B67B-D2CAD466E580}" srcId="{BF8338B8-5245-4DA6-9DAE-F7B86CA084EE}" destId="{2E3443F5-4E28-46F1-863D-B20678C87C4C}" srcOrd="0" destOrd="0" parTransId="{CB54D04E-73B3-45B8-81DC-5EBBCCA35978}" sibTransId="{9A5D85D8-AA2A-4F69-8EE4-7767335259D8}"/>
    <dgm:cxn modelId="{4E49E29A-4728-4F08-B7E0-7474567CB259}" srcId="{396B2E18-69D9-4CFE-BA77-3D20098975C0}" destId="{5A4FEFE4-A6ED-4510-857C-9B156FD1AC47}" srcOrd="3" destOrd="0" parTransId="{65E14EC5-67C4-485E-BB13-2258B1C92D73}" sibTransId="{A93DDE46-0EDF-4C9D-92BA-B9F6ED04924F}"/>
    <dgm:cxn modelId="{817D7709-0C55-4608-BAE9-3386241D1053}" srcId="{BF8338B8-5245-4DA6-9DAE-F7B86CA084EE}" destId="{099202C0-640D-43B0-BD4B-0ADA50CA2EA1}" srcOrd="1" destOrd="0" parTransId="{7E1CEBD9-488E-4582-B36B-3AC416BD28D8}" sibTransId="{84B4E6D9-DAC1-4D50-9BEC-7EE8EA3C04C0}"/>
    <dgm:cxn modelId="{957C66E4-EAF5-4864-A9BD-48B8B8653264}" type="presOf" srcId="{396B2E18-69D9-4CFE-BA77-3D20098975C0}" destId="{0A8B64DA-FA56-4DEE-A742-929D43C7682F}" srcOrd="0" destOrd="0" presId="urn:microsoft.com/office/officeart/2005/8/layout/vList5"/>
    <dgm:cxn modelId="{BAC6E240-39CD-48E3-895A-575940198F44}" type="presParOf" srcId="{0A8B64DA-FA56-4DEE-A742-929D43C7682F}" destId="{EED3A4AF-AA77-4600-B6C6-05F540C4B615}" srcOrd="0" destOrd="0" presId="urn:microsoft.com/office/officeart/2005/8/layout/vList5"/>
    <dgm:cxn modelId="{9EA5DE98-C79D-49BC-B2F4-8E3D580A477D}" type="presParOf" srcId="{EED3A4AF-AA77-4600-B6C6-05F540C4B615}" destId="{4A4B50E1-52CD-4B64-B96B-75CCB471D1C0}" srcOrd="0" destOrd="0" presId="urn:microsoft.com/office/officeart/2005/8/layout/vList5"/>
    <dgm:cxn modelId="{165B357E-5635-483E-A453-7CF8F17FE643}" type="presParOf" srcId="{EED3A4AF-AA77-4600-B6C6-05F540C4B615}" destId="{1036A5E7-2BD6-4983-8F02-DBF8033CC674}" srcOrd="1" destOrd="0" presId="urn:microsoft.com/office/officeart/2005/8/layout/vList5"/>
    <dgm:cxn modelId="{7160FB5C-6B9B-4E54-BC22-7A3CC3E7CE67}" type="presParOf" srcId="{0A8B64DA-FA56-4DEE-A742-929D43C7682F}" destId="{1AC9E1A9-280D-42BD-BEDF-892DDA489A62}" srcOrd="1" destOrd="0" presId="urn:microsoft.com/office/officeart/2005/8/layout/vList5"/>
    <dgm:cxn modelId="{5DF83BBA-A221-47BB-A185-BE09934947CB}" type="presParOf" srcId="{0A8B64DA-FA56-4DEE-A742-929D43C7682F}" destId="{55DDDD28-AFD2-481D-80CF-F50BD21DBB57}" srcOrd="2" destOrd="0" presId="urn:microsoft.com/office/officeart/2005/8/layout/vList5"/>
    <dgm:cxn modelId="{DEF06E12-0ECD-4185-AACB-7646CF42CF52}" type="presParOf" srcId="{55DDDD28-AFD2-481D-80CF-F50BD21DBB57}" destId="{9326E064-EA12-4184-8EB4-6DF0D7962405}" srcOrd="0" destOrd="0" presId="urn:microsoft.com/office/officeart/2005/8/layout/vList5"/>
    <dgm:cxn modelId="{E8676622-80CE-477E-8835-D85CB33EDC24}" type="presParOf" srcId="{55DDDD28-AFD2-481D-80CF-F50BD21DBB57}" destId="{E2FF7E1D-A31A-4379-BA9E-7EE7585C687C}" srcOrd="1" destOrd="0" presId="urn:microsoft.com/office/officeart/2005/8/layout/vList5"/>
    <dgm:cxn modelId="{2F23E286-C8E2-447F-9B8B-C92678C91B8A}" type="presParOf" srcId="{0A8B64DA-FA56-4DEE-A742-929D43C7682F}" destId="{FF26473B-4C79-4E6A-BAF1-B866CEA7591E}" srcOrd="3" destOrd="0" presId="urn:microsoft.com/office/officeart/2005/8/layout/vList5"/>
    <dgm:cxn modelId="{E2D8ABDD-C49B-43BF-BB77-589A8BA282DC}" type="presParOf" srcId="{0A8B64DA-FA56-4DEE-A742-929D43C7682F}" destId="{13F98CE0-44C3-4C39-B943-206C2698D871}" srcOrd="4" destOrd="0" presId="urn:microsoft.com/office/officeart/2005/8/layout/vList5"/>
    <dgm:cxn modelId="{FAA2B410-3367-48B4-B330-7AAD2F17AD03}" type="presParOf" srcId="{13F98CE0-44C3-4C39-B943-206C2698D871}" destId="{0FAD0BA2-CE35-4AFB-9DFD-D2EB61458CA4}" srcOrd="0" destOrd="0" presId="urn:microsoft.com/office/officeart/2005/8/layout/vList5"/>
    <dgm:cxn modelId="{14BBAE43-9FE2-49E7-A222-DA7BFE3703D4}" type="presParOf" srcId="{13F98CE0-44C3-4C39-B943-206C2698D871}" destId="{61413A55-CAFA-46D0-A3E9-45E29F11AC08}" srcOrd="1" destOrd="0" presId="urn:microsoft.com/office/officeart/2005/8/layout/vList5"/>
    <dgm:cxn modelId="{0ECC1E5C-9642-4DCA-AF75-71A3D3942137}" type="presParOf" srcId="{0A8B64DA-FA56-4DEE-A742-929D43C7682F}" destId="{5F5BF066-967C-4661-9BE6-69AD5A34D62E}" srcOrd="5" destOrd="0" presId="urn:microsoft.com/office/officeart/2005/8/layout/vList5"/>
    <dgm:cxn modelId="{37027137-AA97-427B-8EDF-37C1173BB586}" type="presParOf" srcId="{0A8B64DA-FA56-4DEE-A742-929D43C7682F}" destId="{9C0D8E63-0A68-4E31-B09B-694BD6322F9B}" srcOrd="6" destOrd="0" presId="urn:microsoft.com/office/officeart/2005/8/layout/vList5"/>
    <dgm:cxn modelId="{B8535ECD-75BE-43D9-B410-C84E09B3976D}" type="presParOf" srcId="{9C0D8E63-0A68-4E31-B09B-694BD6322F9B}" destId="{44171B45-182F-4062-87DE-CFCD032EBB0D}" srcOrd="0" destOrd="0" presId="urn:microsoft.com/office/officeart/2005/8/layout/vList5"/>
    <dgm:cxn modelId="{C634EED7-54EB-442B-884F-A5628F18D6F5}" type="presParOf" srcId="{9C0D8E63-0A68-4E31-B09B-694BD6322F9B}" destId="{2E7CE709-A7B6-4958-A73C-EF39C3A5D55D}"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0B8E395-5B39-49C6-9E42-6E61D338186D}" type="datetimeFigureOut">
              <a:rPr lang="zh-CN" altLang="en-US" smtClean="0"/>
              <a:pPr/>
              <a:t>2019/9/3</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68F5274-F4FF-44CE-AB7C-BB0E9BB51B13}" type="slidenum">
              <a:rPr lang="zh-CN" altLang="en-US" smtClean="0"/>
              <a:pPr/>
              <a:t>‹#›</a:t>
            </a:fld>
            <a:endParaRPr lang="zh-CN" altLang="en-US"/>
          </a:p>
        </p:txBody>
      </p:sp>
    </p:spTree>
    <p:extLst>
      <p:ext uri="{BB962C8B-B14F-4D97-AF65-F5344CB8AC3E}">
        <p14:creationId xmlns:p14="http://schemas.microsoft.com/office/powerpoint/2010/main" val="13084080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D047C7-5719-499B-863C-38F90E72BFFD}" type="datetimeFigureOut">
              <a:rPr lang="zh-CN" altLang="en-US" smtClean="0"/>
              <a:pPr/>
              <a:t>2019/9/3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891F17C-E28F-495F-ADC7-F58DBF2FF38D}" type="slidenum">
              <a:rPr lang="zh-CN" altLang="en-US" smtClean="0"/>
              <a:pPr/>
              <a:t>‹#›</a:t>
            </a:fld>
            <a:endParaRPr lang="zh-CN" altLang="en-US"/>
          </a:p>
        </p:txBody>
      </p:sp>
    </p:spTree>
    <p:extLst>
      <p:ext uri="{BB962C8B-B14F-4D97-AF65-F5344CB8AC3E}">
        <p14:creationId xmlns:p14="http://schemas.microsoft.com/office/powerpoint/2010/main" val="3602039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hackr.io/blog/top-10-web-development-frameworks-in-2019" TargetMode="External"/><Relationship Id="rId2" Type="http://schemas.openxmlformats.org/officeDocument/2006/relationships/slide" Target="../slides/slide27.xml"/><Relationship Id="rId1" Type="http://schemas.openxmlformats.org/officeDocument/2006/relationships/notesMaster" Target="../notesMasters/notesMaster1.xml"/><Relationship Id="rId6" Type="http://schemas.openxmlformats.org/officeDocument/2006/relationships/hyperlink" Target="https://raygun.com/blog/popular-javascript-frameworks/" TargetMode="External"/><Relationship Id="rId5" Type="http://schemas.openxmlformats.org/officeDocument/2006/relationships/hyperlink" Target="https://www.geeksforgeeks.org/top-10-frameworks-for-web-applications/" TargetMode="External"/><Relationship Id="rId4" Type="http://schemas.openxmlformats.org/officeDocument/2006/relationships/hyperlink" Target="https://gearheart.io/blog/top-10-web-development-frameworks-2019-2020/"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1</a:t>
            </a:fld>
            <a:endParaRPr lang="zh-CN" altLang="en-US"/>
          </a:p>
        </p:txBody>
      </p:sp>
    </p:spTree>
    <p:extLst>
      <p:ext uri="{BB962C8B-B14F-4D97-AF65-F5344CB8AC3E}">
        <p14:creationId xmlns:p14="http://schemas.microsoft.com/office/powerpoint/2010/main" val="680906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前端开发主要围绕浏览器开发</a:t>
            </a:r>
            <a:endParaRPr lang="en-US" altLang="zh-CN" dirty="0"/>
          </a:p>
          <a:p>
            <a:r>
              <a:rPr lang="zh-CN" altLang="en-US" dirty="0"/>
              <a:t>后台开发主要围绕服务器开发</a:t>
            </a:r>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18</a:t>
            </a:fld>
            <a:endParaRPr lang="zh-CN" altLang="en-US"/>
          </a:p>
        </p:txBody>
      </p:sp>
    </p:spTree>
    <p:extLst>
      <p:ext uri="{BB962C8B-B14F-4D97-AF65-F5344CB8AC3E}">
        <p14:creationId xmlns:p14="http://schemas.microsoft.com/office/powerpoint/2010/main" val="1795992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三剑客是前端必备技能</a:t>
            </a:r>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20</a:t>
            </a:fld>
            <a:endParaRPr lang="zh-CN" altLang="en-US"/>
          </a:p>
        </p:txBody>
      </p:sp>
    </p:spTree>
    <p:extLst>
      <p:ext uri="{BB962C8B-B14F-4D97-AF65-F5344CB8AC3E}">
        <p14:creationId xmlns:p14="http://schemas.microsoft.com/office/powerpoint/2010/main" val="2092631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21</a:t>
            </a:fld>
            <a:endParaRPr lang="zh-CN" altLang="en-US"/>
          </a:p>
        </p:txBody>
      </p:sp>
    </p:spTree>
    <p:extLst>
      <p:ext uri="{BB962C8B-B14F-4D97-AF65-F5344CB8AC3E}">
        <p14:creationId xmlns:p14="http://schemas.microsoft.com/office/powerpoint/2010/main" val="960436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前端开发技术栈日新月异，这是相对</a:t>
            </a:r>
            <a:r>
              <a:rPr lang="en-US" altLang="zh-CN" dirty="0"/>
              <a:t>2019</a:t>
            </a:r>
            <a:r>
              <a:rPr lang="zh-CN" altLang="en-US" dirty="0"/>
              <a:t>年来讲的。</a:t>
            </a:r>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22</a:t>
            </a:fld>
            <a:endParaRPr lang="zh-CN" altLang="en-US"/>
          </a:p>
        </p:txBody>
      </p:sp>
    </p:spTree>
    <p:extLst>
      <p:ext uri="{BB962C8B-B14F-4D97-AF65-F5344CB8AC3E}">
        <p14:creationId xmlns:p14="http://schemas.microsoft.com/office/powerpoint/2010/main" val="31211512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www.npmtrends.com</a:t>
            </a:r>
            <a:r>
              <a:rPr lang="en-US" dirty="0"/>
              <a:t>/react-vs-</a:t>
            </a:r>
            <a:r>
              <a:rPr lang="en-US" dirty="0" err="1"/>
              <a:t>vue</a:t>
            </a:r>
            <a:r>
              <a:rPr lang="en-US" dirty="0"/>
              <a:t>-vs-@angular/core-vs-</a:t>
            </a:r>
            <a:r>
              <a:rPr lang="en-US" dirty="0" err="1"/>
              <a:t>jquery</a:t>
            </a:r>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23</a:t>
            </a:fld>
            <a:endParaRPr lang="zh-CN" altLang="en-US"/>
          </a:p>
        </p:txBody>
      </p:sp>
    </p:spTree>
    <p:extLst>
      <p:ext uri="{BB962C8B-B14F-4D97-AF65-F5344CB8AC3E}">
        <p14:creationId xmlns:p14="http://schemas.microsoft.com/office/powerpoint/2010/main" val="3047295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chemeClr val="bg1">
                    <a:lumMod val="75000"/>
                  </a:schemeClr>
                </a:solidFill>
              </a:rPr>
              <a:t>https://</a:t>
            </a:r>
            <a:r>
              <a:rPr lang="en-US" dirty="0" err="1">
                <a:solidFill>
                  <a:schemeClr val="bg1">
                    <a:lumMod val="75000"/>
                  </a:schemeClr>
                </a:solidFill>
              </a:rPr>
              <a:t>www.npmtrends.com</a:t>
            </a:r>
            <a:r>
              <a:rPr lang="en-US" dirty="0">
                <a:solidFill>
                  <a:schemeClr val="bg1">
                    <a:lumMod val="75000"/>
                  </a:schemeClr>
                </a:solidFill>
              </a:rPr>
              <a:t>/react-vs-</a:t>
            </a:r>
            <a:r>
              <a:rPr lang="en-US" dirty="0" err="1">
                <a:solidFill>
                  <a:schemeClr val="bg1">
                    <a:lumMod val="75000"/>
                  </a:schemeClr>
                </a:solidFill>
              </a:rPr>
              <a:t>vue</a:t>
            </a:r>
            <a:r>
              <a:rPr lang="en-US" dirty="0">
                <a:solidFill>
                  <a:schemeClr val="bg1">
                    <a:lumMod val="75000"/>
                  </a:schemeClr>
                </a:solidFill>
              </a:rPr>
              <a:t>-vs-@angular/core-vs-</a:t>
            </a:r>
            <a:r>
              <a:rPr lang="en-US" dirty="0" err="1">
                <a:solidFill>
                  <a:schemeClr val="bg1">
                    <a:lumMod val="75000"/>
                  </a:schemeClr>
                </a:solidFill>
              </a:rPr>
              <a:t>jquery</a:t>
            </a:r>
            <a:endParaRPr lang="en-US" dirty="0">
              <a:solidFill>
                <a:schemeClr val="bg1">
                  <a:lumMod val="75000"/>
                </a:schemeClr>
              </a:solidFill>
            </a:endParaRPr>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24</a:t>
            </a:fld>
            <a:endParaRPr lang="zh-CN" altLang="en-US"/>
          </a:p>
        </p:txBody>
      </p:sp>
    </p:spTree>
    <p:extLst>
      <p:ext uri="{BB962C8B-B14F-4D97-AF65-F5344CB8AC3E}">
        <p14:creationId xmlns:p14="http://schemas.microsoft.com/office/powerpoint/2010/main" val="4258782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1</a:t>
            </a:r>
            <a:r>
              <a:rPr lang="zh-CN" altLang="en-US" dirty="0"/>
              <a:t>、</a:t>
            </a:r>
            <a:r>
              <a:rPr lang="en-US" altLang="zh-CN" dirty="0"/>
              <a:t>HTTP</a:t>
            </a:r>
            <a:r>
              <a:rPr lang="zh-CN" altLang="en-US" dirty="0"/>
              <a:t> 为 </a:t>
            </a:r>
            <a:r>
              <a:rPr lang="en-US" altLang="zh-CN" dirty="0"/>
              <a:t>web</a:t>
            </a:r>
            <a:r>
              <a:rPr lang="zh-CN" altLang="en-US" dirty="0"/>
              <a:t> </a:t>
            </a:r>
            <a:r>
              <a:rPr lang="en-US" altLang="zh-CN" dirty="0"/>
              <a:t>server,</a:t>
            </a:r>
            <a:r>
              <a:rPr lang="zh-CN" altLang="en-US" dirty="0"/>
              <a:t> </a:t>
            </a:r>
            <a:r>
              <a:rPr lang="en-US" altLang="zh-CN" dirty="0"/>
              <a:t>Tomcat</a:t>
            </a:r>
            <a:r>
              <a:rPr lang="zh-CN" altLang="en-US" dirty="0"/>
              <a:t>为</a:t>
            </a:r>
            <a:r>
              <a:rPr lang="en-US" altLang="zh-CN" dirty="0"/>
              <a:t>Application</a:t>
            </a:r>
            <a:r>
              <a:rPr lang="zh-CN" altLang="en-US" dirty="0"/>
              <a:t> </a:t>
            </a:r>
            <a:r>
              <a:rPr lang="en-US" altLang="zh-CN" dirty="0"/>
              <a:t>Server</a:t>
            </a:r>
            <a:r>
              <a:rPr lang="zh-CN" altLang="en-US" dirty="0"/>
              <a:t>，区别是</a:t>
            </a:r>
            <a:r>
              <a:rPr lang="en-US" altLang="zh-CN" dirty="0"/>
              <a:t>Web</a:t>
            </a:r>
            <a:r>
              <a:rPr lang="zh-CN" altLang="en-US" dirty="0"/>
              <a:t> </a:t>
            </a:r>
            <a:r>
              <a:rPr lang="en-US" altLang="zh-CN" dirty="0"/>
              <a:t>Server</a:t>
            </a:r>
            <a:r>
              <a:rPr lang="zh-CN" altLang="en-US" dirty="0"/>
              <a:t>是单纯实现</a:t>
            </a:r>
            <a:r>
              <a:rPr lang="en-US" altLang="zh-CN" dirty="0"/>
              <a:t>HTTP</a:t>
            </a:r>
            <a:r>
              <a:rPr lang="zh-CN" altLang="en-US" dirty="0"/>
              <a:t>处理，应用服务器作为容器处理</a:t>
            </a:r>
            <a:r>
              <a:rPr lang="en-US" altLang="zh-CN" dirty="0"/>
              <a:t>Servlet</a:t>
            </a:r>
            <a:r>
              <a:rPr lang="zh-CN" altLang="en-US" dirty="0"/>
              <a:t>或者对应语言的规范，不过两者也可以混用。</a:t>
            </a:r>
            <a:endParaRPr lang="en-US" altLang="zh-CN" dirty="0"/>
          </a:p>
          <a:p>
            <a:r>
              <a:rPr lang="en-US" altLang="zh-CN" dirty="0"/>
              <a:t>Node</a:t>
            </a:r>
            <a:r>
              <a:rPr lang="zh-CN" altLang="en-US" dirty="0"/>
              <a:t>服务器比较特殊，框架即服务，</a:t>
            </a:r>
            <a:r>
              <a:rPr lang="en-US" altLang="zh-CN" dirty="0"/>
              <a:t>Python</a:t>
            </a:r>
            <a:r>
              <a:rPr lang="zh-CN" altLang="en-US" dirty="0"/>
              <a:t>大部分框架也是如此，有点像</a:t>
            </a:r>
            <a:r>
              <a:rPr lang="en-US" altLang="zh-CN" dirty="0"/>
              <a:t>Java</a:t>
            </a:r>
            <a:r>
              <a:rPr lang="zh-CN" altLang="en-US" dirty="0"/>
              <a:t> </a:t>
            </a:r>
            <a:r>
              <a:rPr lang="en-US" altLang="zh-CN" dirty="0" err="1"/>
              <a:t>Netty</a:t>
            </a:r>
            <a:r>
              <a:rPr lang="zh-CN" altLang="en-US" dirty="0"/>
              <a:t>框架，只不过</a:t>
            </a:r>
            <a:r>
              <a:rPr lang="en-US" altLang="zh-CN" dirty="0" err="1"/>
              <a:t>Netty</a:t>
            </a:r>
            <a:r>
              <a:rPr lang="zh-CN" altLang="en-US" dirty="0"/>
              <a:t>不只是针对</a:t>
            </a:r>
            <a:r>
              <a:rPr lang="en-US" altLang="zh-CN" dirty="0"/>
              <a:t>HTTP</a:t>
            </a:r>
            <a:r>
              <a:rPr lang="zh-CN" altLang="en-US" dirty="0"/>
              <a:t>或</a:t>
            </a:r>
            <a:r>
              <a:rPr lang="en-US" altLang="zh-CN" dirty="0"/>
              <a:t>Servlet</a:t>
            </a:r>
            <a:r>
              <a:rPr lang="zh-CN" altLang="en-US" dirty="0"/>
              <a:t>。</a:t>
            </a:r>
            <a:endParaRPr lang="en-US" altLang="zh-CN" dirty="0"/>
          </a:p>
          <a:p>
            <a:r>
              <a:rPr lang="en-US" altLang="zh-CN" dirty="0"/>
              <a:t>2</a:t>
            </a:r>
            <a:r>
              <a:rPr lang="zh-CN" altLang="en-US" dirty="0"/>
              <a:t>、</a:t>
            </a:r>
            <a:r>
              <a:rPr lang="en-US" altLang="zh-CN" dirty="0"/>
              <a:t>Web</a:t>
            </a:r>
            <a:r>
              <a:rPr lang="zh-CN" altLang="en-US" dirty="0"/>
              <a:t> </a:t>
            </a:r>
            <a:r>
              <a:rPr lang="en-US" altLang="zh-CN" dirty="0"/>
              <a:t>MVC</a:t>
            </a:r>
            <a:r>
              <a:rPr lang="zh-CN" altLang="en-US" dirty="0"/>
              <a:t> </a:t>
            </a:r>
            <a:r>
              <a:rPr lang="en-US" altLang="zh-CN" dirty="0"/>
              <a:t>frameworks</a:t>
            </a:r>
            <a:r>
              <a:rPr lang="zh-CN" altLang="en-US" dirty="0"/>
              <a:t>非常多，每种语言都有数十种。用得最多的是</a:t>
            </a:r>
            <a:r>
              <a:rPr lang="en-US" altLang="zh-CN" dirty="0" err="1"/>
              <a:t>Spring,Django</a:t>
            </a:r>
            <a:r>
              <a:rPr lang="zh-CN" altLang="en-US" dirty="0"/>
              <a:t>和</a:t>
            </a:r>
            <a:r>
              <a:rPr lang="en-US" altLang="zh-CN" dirty="0"/>
              <a:t>Express</a:t>
            </a:r>
            <a:r>
              <a:rPr lang="zh-CN" altLang="en-US" dirty="0"/>
              <a:t>，乐高前端选择的是</a:t>
            </a:r>
            <a:r>
              <a:rPr lang="en-US" altLang="zh-CN" dirty="0"/>
              <a:t>Spring</a:t>
            </a:r>
            <a:r>
              <a:rPr lang="zh-CN" altLang="en-US" dirty="0"/>
              <a:t>和</a:t>
            </a:r>
            <a:r>
              <a:rPr lang="en-US" altLang="zh-CN" dirty="0"/>
              <a:t>KOA</a:t>
            </a:r>
            <a:r>
              <a:rPr lang="zh-CN" altLang="en-US" dirty="0"/>
              <a:t>、</a:t>
            </a:r>
            <a:r>
              <a:rPr lang="en-US" altLang="zh-CN" dirty="0"/>
              <a:t>Flask</a:t>
            </a:r>
          </a:p>
          <a:p>
            <a:r>
              <a:rPr lang="en-US" altLang="zh-CN" dirty="0"/>
              <a:t>3</a:t>
            </a:r>
            <a:r>
              <a:rPr lang="zh-CN" altLang="en-US" dirty="0"/>
              <a:t>、关系型数据库主要是</a:t>
            </a:r>
            <a:r>
              <a:rPr lang="en-US" altLang="zh-CN" dirty="0"/>
              <a:t>MySQL</a:t>
            </a:r>
            <a:r>
              <a:rPr lang="zh-CN" altLang="en-US" dirty="0"/>
              <a:t>，而</a:t>
            </a:r>
            <a:r>
              <a:rPr lang="en-US" altLang="zh-CN" dirty="0"/>
              <a:t>NoSQL</a:t>
            </a:r>
            <a:r>
              <a:rPr lang="zh-CN" altLang="en-US" dirty="0"/>
              <a:t>一般就是</a:t>
            </a:r>
            <a:r>
              <a:rPr lang="en-US" altLang="zh-CN" dirty="0"/>
              <a:t>MongoDB</a:t>
            </a:r>
            <a:r>
              <a:rPr lang="zh-CN" altLang="en-US" dirty="0"/>
              <a:t>，跟</a:t>
            </a:r>
            <a:r>
              <a:rPr lang="en-US" altLang="zh-CN" dirty="0"/>
              <a:t>Node</a:t>
            </a:r>
            <a:r>
              <a:rPr lang="zh-CN" altLang="en-US" dirty="0"/>
              <a:t>搭配时都使用</a:t>
            </a:r>
            <a:r>
              <a:rPr lang="en-US" altLang="zh-CN" dirty="0"/>
              <a:t>MongoDB</a:t>
            </a:r>
            <a:r>
              <a:rPr lang="zh-CN" altLang="en-US" dirty="0"/>
              <a:t>。</a:t>
            </a:r>
            <a:r>
              <a:rPr lang="en-US" altLang="zh-CN" dirty="0"/>
              <a:t>ORM</a:t>
            </a:r>
            <a:r>
              <a:rPr lang="zh-CN" altLang="en-US" dirty="0"/>
              <a:t>框架严格来说这几种都不是，真正的</a:t>
            </a:r>
            <a:r>
              <a:rPr lang="en-US" altLang="zh-CN" dirty="0"/>
              <a:t>ORM</a:t>
            </a:r>
            <a:r>
              <a:rPr lang="zh-CN" altLang="en-US" dirty="0"/>
              <a:t>是</a:t>
            </a:r>
            <a:r>
              <a:rPr lang="en-US" altLang="zh-CN" dirty="0" err="1"/>
              <a:t>Hiberate</a:t>
            </a:r>
            <a:r>
              <a:rPr lang="zh-CN" altLang="en-US" dirty="0"/>
              <a:t>框架，但是</a:t>
            </a:r>
            <a:r>
              <a:rPr lang="en-US" altLang="zh-CN" dirty="0" err="1"/>
              <a:t>Hiberate</a:t>
            </a:r>
            <a:r>
              <a:rPr lang="zh-CN" altLang="en-US" dirty="0"/>
              <a:t>太臃肿，都不用写</a:t>
            </a:r>
            <a:r>
              <a:rPr lang="en-US" altLang="zh-CN" dirty="0"/>
              <a:t>SQL</a:t>
            </a:r>
            <a:r>
              <a:rPr lang="zh-CN" altLang="en-US" dirty="0"/>
              <a:t>了，完全面向对象。</a:t>
            </a:r>
            <a:r>
              <a:rPr lang="en-US" altLang="zh-CN" dirty="0"/>
              <a:t>Varnish</a:t>
            </a:r>
            <a:r>
              <a:rPr lang="zh-CN" altLang="en-US" dirty="0"/>
              <a:t>和</a:t>
            </a:r>
            <a:r>
              <a:rPr lang="en-US" altLang="zh-CN" dirty="0"/>
              <a:t>squid</a:t>
            </a:r>
            <a:r>
              <a:rPr lang="zh-CN" altLang="en-US" dirty="0"/>
              <a:t>是一种</a:t>
            </a:r>
            <a:r>
              <a:rPr lang="en-US" altLang="zh-CN" dirty="0"/>
              <a:t>http</a:t>
            </a:r>
            <a:r>
              <a:rPr lang="zh-CN" altLang="en-US" dirty="0"/>
              <a:t>的静态缓存，与</a:t>
            </a:r>
            <a:r>
              <a:rPr lang="en-US" altLang="zh-CN" dirty="0" err="1"/>
              <a:t>nginx</a:t>
            </a:r>
            <a:r>
              <a:rPr lang="zh-CN" altLang="en-US" dirty="0"/>
              <a:t> </a:t>
            </a:r>
            <a:r>
              <a:rPr lang="en-US" altLang="zh-CN" dirty="0"/>
              <a:t>cache</a:t>
            </a:r>
            <a:r>
              <a:rPr lang="zh-CN" altLang="en-US" dirty="0"/>
              <a:t>类似，用于渲染或接口输出缓存。</a:t>
            </a:r>
            <a:endParaRPr lang="en-US" altLang="zh-CN" dirty="0"/>
          </a:p>
          <a:p>
            <a:r>
              <a:rPr lang="en-US" altLang="zh-CN" dirty="0"/>
              <a:t>4</a:t>
            </a:r>
            <a:r>
              <a:rPr lang="zh-CN" altLang="en-US" dirty="0"/>
              <a:t>、</a:t>
            </a:r>
            <a:r>
              <a:rPr lang="en-US" altLang="zh-CN" dirty="0"/>
              <a:t>RPC</a:t>
            </a:r>
            <a:r>
              <a:rPr lang="zh-CN" altLang="en-US" dirty="0"/>
              <a:t>框架有很多，流行的是这三种，有多重语言的实现版本，消息队列框架也是。</a:t>
            </a:r>
            <a:endParaRPr lang="en-US" altLang="zh-CN" dirty="0"/>
          </a:p>
          <a:p>
            <a:r>
              <a:rPr lang="en-US" altLang="zh-CN" dirty="0"/>
              <a:t>5</a:t>
            </a:r>
            <a:r>
              <a:rPr lang="zh-CN" altLang="en-US" dirty="0"/>
              <a:t>、攻击主要是</a:t>
            </a:r>
            <a:r>
              <a:rPr lang="en-US" altLang="zh-CN" dirty="0"/>
              <a:t>SQL</a:t>
            </a:r>
            <a:r>
              <a:rPr lang="zh-CN" altLang="en-US" dirty="0"/>
              <a:t>注入和跨站伪造，这种一般框架都解决方案，</a:t>
            </a:r>
            <a:r>
              <a:rPr lang="en-US" altLang="zh-CN" dirty="0"/>
              <a:t>SQL</a:t>
            </a:r>
            <a:r>
              <a:rPr lang="zh-CN" altLang="en-US" dirty="0"/>
              <a:t>会进行转换和拼接，跨站可以在</a:t>
            </a:r>
            <a:r>
              <a:rPr lang="en-US" altLang="zh-CN" dirty="0"/>
              <a:t>cookie</a:t>
            </a:r>
            <a:r>
              <a:rPr lang="zh-CN" altLang="en-US" dirty="0"/>
              <a:t>中带上</a:t>
            </a:r>
            <a:r>
              <a:rPr lang="en-US" altLang="zh-CN" dirty="0"/>
              <a:t>token</a:t>
            </a:r>
            <a:r>
              <a:rPr lang="zh-CN" altLang="en-US" dirty="0"/>
              <a:t>，分布式暴力攻击则通过防火墙和黑名单来防范，需要专业安全团队来解决了。</a:t>
            </a:r>
            <a:endParaRPr lang="en-US" altLang="zh-CN"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26</a:t>
            </a:fld>
            <a:endParaRPr lang="zh-CN" altLang="en-US"/>
          </a:p>
        </p:txBody>
      </p:sp>
    </p:spTree>
    <p:extLst>
      <p:ext uri="{BB962C8B-B14F-4D97-AF65-F5344CB8AC3E}">
        <p14:creationId xmlns:p14="http://schemas.microsoft.com/office/powerpoint/2010/main" val="17950111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https://hackr.io/blog/top-10-web-development-frameworks-in-2019</a:t>
            </a:r>
            <a:endParaRPr lang="en-US" dirty="0"/>
          </a:p>
          <a:p>
            <a:r>
              <a:rPr lang="en-US" dirty="0">
                <a:hlinkClick r:id="rId4"/>
              </a:rPr>
              <a:t>https://gearheart.io/blog/top-10-web-development-frameworks-2019-2020/</a:t>
            </a:r>
            <a:endParaRPr lang="en-US" dirty="0"/>
          </a:p>
          <a:p>
            <a:r>
              <a:rPr lang="en-US" dirty="0">
                <a:hlinkClick r:id="rId5"/>
              </a:rPr>
              <a:t>https://www.geeksforgeeks.org/top-10-frameworks-for-web-applications/</a:t>
            </a:r>
            <a:endParaRPr lang="en-US" dirty="0"/>
          </a:p>
          <a:p>
            <a:r>
              <a:rPr lang="en-US" dirty="0">
                <a:hlinkClick r:id="rId6"/>
              </a:rPr>
              <a:t>https://raygun.com/blog/popular-javascript-frameworks/</a:t>
            </a:r>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27</a:t>
            </a:fld>
            <a:endParaRPr lang="zh-CN" altLang="en-US"/>
          </a:p>
        </p:txBody>
      </p:sp>
    </p:spTree>
    <p:extLst>
      <p:ext uri="{BB962C8B-B14F-4D97-AF65-F5344CB8AC3E}">
        <p14:creationId xmlns:p14="http://schemas.microsoft.com/office/powerpoint/2010/main" val="3379748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Flutter</a:t>
            </a:r>
            <a:r>
              <a:rPr lang="zh-CN" altLang="en-US" dirty="0"/>
              <a:t>使用</a:t>
            </a:r>
            <a:r>
              <a:rPr lang="en-US" altLang="zh-CN" dirty="0"/>
              <a:t>Dart</a:t>
            </a:r>
            <a:r>
              <a:rPr lang="zh-CN" altLang="en-US" dirty="0"/>
              <a:t>，</a:t>
            </a:r>
            <a:r>
              <a:rPr lang="en-US" altLang="zh-CN" dirty="0"/>
              <a:t>React</a:t>
            </a:r>
            <a:r>
              <a:rPr lang="zh-CN" altLang="en-US" dirty="0"/>
              <a:t>使用</a:t>
            </a:r>
            <a:r>
              <a:rPr lang="en-US" altLang="zh-CN" dirty="0"/>
              <a:t>JSX,</a:t>
            </a:r>
            <a:r>
              <a:rPr lang="zh-CN" altLang="en-US" dirty="0"/>
              <a:t> 都是编译为</a:t>
            </a:r>
            <a:r>
              <a:rPr lang="en-US" altLang="zh-CN" dirty="0"/>
              <a:t>JS</a:t>
            </a:r>
            <a:r>
              <a:rPr lang="zh-CN" altLang="en-US" dirty="0"/>
              <a:t>语言</a:t>
            </a:r>
            <a:endParaRPr lang="en-US" altLang="zh-CN" dirty="0"/>
          </a:p>
          <a:p>
            <a:endParaRPr lang="en-US" dirty="0"/>
          </a:p>
          <a:p>
            <a:pPr marL="171450" indent="-171450">
              <a:buFontTx/>
              <a:buChar char="-"/>
            </a:pPr>
            <a:r>
              <a:rPr lang="en-US" altLang="zh-CN" dirty="0"/>
              <a:t>H5/PWA</a:t>
            </a:r>
            <a:r>
              <a:rPr lang="zh-CN" altLang="en-US" dirty="0"/>
              <a:t>  浏览器渲染或者</a:t>
            </a:r>
            <a:r>
              <a:rPr lang="en-US" altLang="zh-CN" dirty="0"/>
              <a:t>WebView</a:t>
            </a:r>
            <a:r>
              <a:rPr lang="zh-CN" altLang="en-US" dirty="0"/>
              <a:t>渲染</a:t>
            </a:r>
            <a:r>
              <a:rPr lang="en-US" altLang="zh-CN" dirty="0"/>
              <a:t>+</a:t>
            </a:r>
            <a:r>
              <a:rPr lang="en-US" altLang="zh-CN" dirty="0" err="1"/>
              <a:t>JSCore</a:t>
            </a:r>
            <a:endParaRPr lang="en-US" altLang="zh-CN" dirty="0"/>
          </a:p>
          <a:p>
            <a:pPr marL="171450" indent="-171450">
              <a:buFontTx/>
              <a:buChar char="-"/>
            </a:pPr>
            <a:r>
              <a:rPr lang="en-US" altLang="zh-CN" dirty="0"/>
              <a:t>Cordova</a:t>
            </a:r>
            <a:r>
              <a:rPr lang="zh-CN" altLang="en-US" dirty="0"/>
              <a:t>是一种基于</a:t>
            </a:r>
            <a:r>
              <a:rPr lang="en-US" altLang="zh-CN" dirty="0"/>
              <a:t>WebView</a:t>
            </a:r>
            <a:r>
              <a:rPr lang="zh-CN" altLang="en-US" dirty="0"/>
              <a:t>渲染和客户端</a:t>
            </a:r>
            <a:r>
              <a:rPr lang="en-US" altLang="zh-CN" dirty="0"/>
              <a:t>API</a:t>
            </a:r>
            <a:r>
              <a:rPr lang="zh-CN" altLang="en-US" dirty="0"/>
              <a:t>结合的方式，还是属于</a:t>
            </a:r>
            <a:r>
              <a:rPr lang="en-US" altLang="zh-CN" dirty="0"/>
              <a:t>H5</a:t>
            </a:r>
            <a:r>
              <a:rPr lang="zh-CN" altLang="en-US" dirty="0"/>
              <a:t>类</a:t>
            </a:r>
            <a:endParaRPr lang="en-US" altLang="zh-CN" dirty="0"/>
          </a:p>
          <a:p>
            <a:r>
              <a:rPr lang="en-US" altLang="zh-CN" dirty="0"/>
              <a:t>-</a:t>
            </a:r>
            <a:r>
              <a:rPr lang="zh-CN" altLang="en-US" dirty="0"/>
              <a:t> 小程序 </a:t>
            </a:r>
            <a:r>
              <a:rPr lang="en-US" altLang="zh-CN" dirty="0" err="1"/>
              <a:t>WebView+Native</a:t>
            </a:r>
            <a:r>
              <a:rPr lang="zh-CN" altLang="en-US" dirty="0"/>
              <a:t>渲染</a:t>
            </a:r>
            <a:r>
              <a:rPr lang="en-US" altLang="zh-CN" dirty="0"/>
              <a:t>+</a:t>
            </a:r>
            <a:r>
              <a:rPr lang="en-US" altLang="zh-CN" dirty="0" err="1"/>
              <a:t>JSCore</a:t>
            </a:r>
            <a:endParaRPr lang="en-US" altLang="zh-CN" dirty="0"/>
          </a:p>
          <a:p>
            <a:r>
              <a:rPr lang="en-US" altLang="zh-CN" dirty="0"/>
              <a:t>-</a:t>
            </a:r>
            <a:r>
              <a:rPr lang="zh-CN" altLang="en-US" dirty="0"/>
              <a:t> </a:t>
            </a:r>
            <a:r>
              <a:rPr lang="en-US" altLang="zh-CN" dirty="0"/>
              <a:t>React</a:t>
            </a:r>
            <a:r>
              <a:rPr lang="zh-CN" altLang="en-US" dirty="0"/>
              <a:t> </a:t>
            </a:r>
            <a:r>
              <a:rPr lang="en-US" altLang="zh-CN" dirty="0"/>
              <a:t>Native</a:t>
            </a:r>
            <a:r>
              <a:rPr lang="zh-CN" altLang="en-US" dirty="0"/>
              <a:t>由</a:t>
            </a:r>
            <a:r>
              <a:rPr lang="en-US" altLang="zh-CN" dirty="0"/>
              <a:t>JS</a:t>
            </a:r>
            <a:r>
              <a:rPr lang="zh-CN" altLang="en-US" dirty="0"/>
              <a:t>解析组件再转交给</a:t>
            </a:r>
            <a:r>
              <a:rPr lang="en-US" altLang="zh-CN" dirty="0"/>
              <a:t>Native</a:t>
            </a:r>
            <a:r>
              <a:rPr lang="zh-CN" altLang="en-US" dirty="0"/>
              <a:t>渲染</a:t>
            </a:r>
            <a:r>
              <a:rPr lang="en-US" altLang="zh-CN" dirty="0"/>
              <a:t>+</a:t>
            </a:r>
            <a:r>
              <a:rPr lang="en-US" altLang="zh-CN" dirty="0" err="1"/>
              <a:t>JSCore</a:t>
            </a:r>
            <a:endParaRPr lang="en-US" altLang="zh-CN" dirty="0"/>
          </a:p>
          <a:p>
            <a:pPr marL="171450" indent="-171450">
              <a:buFontTx/>
              <a:buChar char="-"/>
            </a:pPr>
            <a:r>
              <a:rPr lang="en-US" altLang="zh-CN" dirty="0"/>
              <a:t>Flutter</a:t>
            </a:r>
            <a:r>
              <a:rPr lang="zh-CN" altLang="en-US" dirty="0"/>
              <a:t>独立渲染，开发了一套类似</a:t>
            </a:r>
            <a:r>
              <a:rPr lang="en-US" altLang="zh-CN" dirty="0"/>
              <a:t>WebView</a:t>
            </a:r>
            <a:r>
              <a:rPr lang="zh-CN" altLang="en-US" dirty="0"/>
              <a:t>的渲染引擎</a:t>
            </a:r>
            <a:r>
              <a:rPr lang="en-US" altLang="zh-CN" dirty="0"/>
              <a:t>+</a:t>
            </a:r>
            <a:r>
              <a:rPr lang="en-US" altLang="zh-CN" dirty="0" err="1"/>
              <a:t>DartVM</a:t>
            </a:r>
            <a:endParaRPr lang="en-US" altLang="zh-CN" dirty="0"/>
          </a:p>
          <a:p>
            <a:pPr marL="171450" indent="-171450">
              <a:buFontTx/>
              <a:buChar char="-"/>
            </a:pPr>
            <a:endParaRPr lang="en-US" altLang="zh-CN" dirty="0"/>
          </a:p>
          <a:p>
            <a:pPr marL="171450" indent="-171450">
              <a:buFontTx/>
              <a:buChar char="-"/>
            </a:pPr>
            <a:r>
              <a:rPr lang="zh-CN" altLang="en-US" dirty="0"/>
              <a:t>体验上 </a:t>
            </a:r>
            <a:r>
              <a:rPr lang="en-US" altLang="zh-CN" dirty="0"/>
              <a:t>Flutter</a:t>
            </a:r>
            <a:r>
              <a:rPr lang="zh-CN" altLang="en-US" dirty="0"/>
              <a:t> </a:t>
            </a:r>
            <a:r>
              <a:rPr lang="en-US" altLang="zh-CN" dirty="0"/>
              <a:t>-&gt;</a:t>
            </a:r>
            <a:r>
              <a:rPr lang="zh-CN" altLang="en-US" dirty="0"/>
              <a:t> </a:t>
            </a:r>
            <a:r>
              <a:rPr lang="en-US" altLang="zh-CN" dirty="0"/>
              <a:t>react</a:t>
            </a:r>
            <a:r>
              <a:rPr lang="zh-CN" altLang="en-US" dirty="0"/>
              <a:t> </a:t>
            </a:r>
            <a:r>
              <a:rPr lang="en-US" altLang="zh-CN" dirty="0"/>
              <a:t>native</a:t>
            </a:r>
            <a:r>
              <a:rPr lang="zh-CN" altLang="en-US" dirty="0"/>
              <a:t> </a:t>
            </a:r>
            <a:r>
              <a:rPr lang="en-US" altLang="zh-CN" dirty="0"/>
              <a:t>&gt;</a:t>
            </a:r>
            <a:r>
              <a:rPr lang="zh-CN" altLang="en-US" dirty="0"/>
              <a:t> 小程序 </a:t>
            </a:r>
            <a:r>
              <a:rPr lang="en-US" altLang="zh-CN" dirty="0"/>
              <a:t>&gt;</a:t>
            </a:r>
            <a:r>
              <a:rPr lang="zh-CN" altLang="en-US" dirty="0"/>
              <a:t> </a:t>
            </a:r>
            <a:r>
              <a:rPr lang="en-US" altLang="zh-CN" dirty="0"/>
              <a:t>Cordova</a:t>
            </a:r>
            <a:r>
              <a:rPr lang="zh-CN" altLang="en-US" dirty="0"/>
              <a:t>  </a:t>
            </a:r>
            <a:r>
              <a:rPr lang="en-US" altLang="zh-CN" dirty="0"/>
              <a:t>&gt;</a:t>
            </a:r>
            <a:r>
              <a:rPr lang="zh-CN" altLang="en-US" dirty="0"/>
              <a:t> </a:t>
            </a:r>
            <a:r>
              <a:rPr lang="en-US" altLang="zh-CN" dirty="0"/>
              <a:t>H5</a:t>
            </a:r>
          </a:p>
          <a:p>
            <a:pPr marL="171450" indent="-171450">
              <a:buFontTx/>
              <a:buChar char="-"/>
            </a:pPr>
            <a:endParaRPr lang="en-US" altLang="zh-CN" dirty="0"/>
          </a:p>
          <a:p>
            <a:pPr marL="171450" indent="-171450">
              <a:buFontTx/>
              <a:buChar char="-"/>
            </a:pPr>
            <a:r>
              <a:rPr lang="zh-CN" altLang="en-US" dirty="0"/>
              <a:t>虽然</a:t>
            </a:r>
            <a:r>
              <a:rPr lang="en-US" altLang="zh-CN" dirty="0"/>
              <a:t>JS</a:t>
            </a:r>
            <a:r>
              <a:rPr lang="zh-CN" altLang="en-US" dirty="0"/>
              <a:t>可以用来进行移动以及桌面甚至嵌入式、</a:t>
            </a:r>
            <a:r>
              <a:rPr lang="en-US" altLang="zh-CN" dirty="0"/>
              <a:t>AI</a:t>
            </a:r>
            <a:r>
              <a:rPr lang="zh-CN" altLang="en-US" dirty="0"/>
              <a:t>开发，但</a:t>
            </a:r>
            <a:r>
              <a:rPr lang="en-US" altLang="zh-CN" dirty="0"/>
              <a:t>JS</a:t>
            </a:r>
            <a:r>
              <a:rPr lang="zh-CN" altLang="en-US" dirty="0"/>
              <a:t>最擅长的还是浏览器以及服务器端，目前比较流行的全站开发就是基于</a:t>
            </a:r>
            <a:r>
              <a:rPr lang="en-US" altLang="zh-CN" dirty="0"/>
              <a:t>NodeJS</a:t>
            </a:r>
            <a:r>
              <a:rPr lang="zh-CN" altLang="en-US" dirty="0"/>
              <a:t>的全栈。</a:t>
            </a:r>
            <a:endParaRPr lang="en-US" altLang="zh-CN"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28</a:t>
            </a:fld>
            <a:endParaRPr lang="zh-CN" altLang="en-US"/>
          </a:p>
        </p:txBody>
      </p:sp>
    </p:spTree>
    <p:extLst>
      <p:ext uri="{BB962C8B-B14F-4D97-AF65-F5344CB8AC3E}">
        <p14:creationId xmlns:p14="http://schemas.microsoft.com/office/powerpoint/2010/main" val="41776481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关联知识领域有很多，都跟</a:t>
            </a:r>
            <a:r>
              <a:rPr lang="en-US" altLang="zh-CN" dirty="0"/>
              <a:t>Web</a:t>
            </a:r>
            <a:r>
              <a:rPr lang="zh-CN" altLang="en-US" dirty="0"/>
              <a:t>开发有关联，但是属于</a:t>
            </a:r>
            <a:r>
              <a:rPr lang="en-US" altLang="zh-CN" dirty="0"/>
              <a:t>Web</a:t>
            </a:r>
            <a:r>
              <a:rPr lang="zh-CN" altLang="en-US" dirty="0"/>
              <a:t>开发范畴的没那么多。</a:t>
            </a:r>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29</a:t>
            </a:fld>
            <a:endParaRPr lang="zh-CN" altLang="en-US"/>
          </a:p>
        </p:txBody>
      </p:sp>
    </p:spTree>
    <p:extLst>
      <p:ext uri="{BB962C8B-B14F-4D97-AF65-F5344CB8AC3E}">
        <p14:creationId xmlns:p14="http://schemas.microsoft.com/office/powerpoint/2010/main" val="3964552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2</a:t>
            </a:fld>
            <a:endParaRPr lang="zh-CN" altLang="en-US"/>
          </a:p>
        </p:txBody>
      </p:sp>
    </p:spTree>
    <p:extLst>
      <p:ext uri="{BB962C8B-B14F-4D97-AF65-F5344CB8AC3E}">
        <p14:creationId xmlns:p14="http://schemas.microsoft.com/office/powerpoint/2010/main" val="23260132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关联知识领域非常多，而</a:t>
            </a:r>
            <a:r>
              <a:rPr lang="en-US" altLang="zh-CN" dirty="0"/>
              <a:t>Web</a:t>
            </a:r>
            <a:r>
              <a:rPr lang="zh-CN" altLang="en-US" dirty="0"/>
              <a:t>开发还是要聚焦于应用层开发和实现。这是一个</a:t>
            </a:r>
            <a:r>
              <a:rPr lang="en-US" altLang="zh-CN" dirty="0"/>
              <a:t>Web</a:t>
            </a:r>
            <a:r>
              <a:rPr lang="zh-CN" altLang="en-US" dirty="0"/>
              <a:t>开发应用层的基本工作单元列表，包括前后端。</a:t>
            </a:r>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30</a:t>
            </a:fld>
            <a:endParaRPr lang="zh-CN" altLang="en-US"/>
          </a:p>
        </p:txBody>
      </p:sp>
    </p:spTree>
    <p:extLst>
      <p:ext uri="{BB962C8B-B14F-4D97-AF65-F5344CB8AC3E}">
        <p14:creationId xmlns:p14="http://schemas.microsoft.com/office/powerpoint/2010/main" val="1910045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altLang="zh-CN" dirty="0"/>
              <a:t>1</a:t>
            </a:r>
            <a:r>
              <a:rPr lang="zh-CN" altLang="en-US" dirty="0"/>
              <a:t>、分层分模块是最基本的思想或观点，无论做什么都不能一蹴而就，也需要多人合作，更需要共享资源，这就需要分模块和分层。</a:t>
            </a:r>
            <a:endParaRPr lang="en-US" altLang="zh-CN" dirty="0"/>
          </a:p>
          <a:p>
            <a:r>
              <a:rPr lang="en-US" altLang="zh-CN" dirty="0"/>
              <a:t>2</a:t>
            </a:r>
            <a:r>
              <a:rPr lang="zh-CN" altLang="en-US" dirty="0"/>
              <a:t>、面对象、面向过程、函数式编程都是一种具体的程序设计思路，一般都会遵循。</a:t>
            </a:r>
            <a:endParaRPr lang="en-US" altLang="zh-CN" dirty="0"/>
          </a:p>
          <a:p>
            <a:r>
              <a:rPr lang="zh-CN" altLang="en-US" dirty="0"/>
              <a:t>面向对象是将事物归类，按对象描述具体属性，以对象为中心，以功能为划分来解决问题，包括封装、继承、组合、多态。</a:t>
            </a:r>
            <a:endParaRPr lang="en-US" altLang="zh-CN" dirty="0"/>
          </a:p>
          <a:p>
            <a:r>
              <a:rPr lang="zh-CN" altLang="en-US" dirty="0"/>
              <a:t>面向过程是以整体业务逻辑过程为中心，把每个步骤分解为一个一个函数，通过逐个调用来解决问题的方式。</a:t>
            </a:r>
            <a:endParaRPr lang="en-US" altLang="zh-CN" dirty="0"/>
          </a:p>
          <a:p>
            <a:r>
              <a:rPr lang="zh-CN" altLang="en-US" dirty="0"/>
              <a:t>函数式则以函数为第一等公民，把函数作为参数来传递，然后分解步骤，逐个调用来解决问题的方式，函数式编程也是一种过程式调用，不过函数式传递的函数，而不是参数，不需要公共变量。</a:t>
            </a:r>
            <a:endParaRPr lang="en-US" altLang="zh-CN" dirty="0"/>
          </a:p>
          <a:p>
            <a:r>
              <a:rPr lang="en-US" altLang="zh-CN" dirty="0"/>
              <a:t>3</a:t>
            </a:r>
            <a:r>
              <a:rPr lang="zh-CN" altLang="en-US" dirty="0"/>
              <a:t>、事件或数据驱动是看问题的角度，根据那个角度来进行驱动变化。事件驱动就是根据某个行为动作来驱动变化更新视图，而数据驱动则是反过来，动作行为只是改变数据，再监听数据变化来更新视图。</a:t>
            </a:r>
            <a:endParaRPr lang="en-US" altLang="zh-CN" dirty="0"/>
          </a:p>
          <a:p>
            <a:r>
              <a:rPr lang="en-US" altLang="zh-CN" dirty="0"/>
              <a:t>4</a:t>
            </a:r>
            <a:r>
              <a:rPr lang="zh-CN" altLang="en-US" dirty="0"/>
              <a:t>、面向接口是先考虑交互接口，然后根据接口抽象再做具体实现，这样避免暴露不必要的方法，也避免提前写具体内容。体现的是对扩展开放、对修改封闭。</a:t>
            </a:r>
            <a:endParaRPr lang="en-US" altLang="zh-CN" dirty="0"/>
          </a:p>
          <a:p>
            <a:r>
              <a:rPr lang="en-US" altLang="zh-CN" dirty="0"/>
              <a:t>5</a:t>
            </a:r>
            <a:r>
              <a:rPr lang="zh-CN" altLang="en-US" dirty="0"/>
              <a:t>、面向服务也就是</a:t>
            </a:r>
            <a:r>
              <a:rPr lang="en-US" altLang="zh-CN" dirty="0"/>
              <a:t>SOA,</a:t>
            </a:r>
            <a:r>
              <a:rPr lang="zh-CN" altLang="en-US" dirty="0"/>
              <a:t>主要是</a:t>
            </a:r>
            <a:r>
              <a:rPr lang="en-US" altLang="zh-CN" dirty="0" err="1"/>
              <a:t>Service+Componet</a:t>
            </a:r>
            <a:r>
              <a:rPr lang="zh-CN" altLang="en-US" dirty="0"/>
              <a:t>，即服务化和组件化应用，一种松耦合的关系，业务与技术解绑，这里有</a:t>
            </a:r>
            <a:r>
              <a:rPr lang="en-US" altLang="zh-CN" dirty="0"/>
              <a:t>ESB</a:t>
            </a:r>
            <a:r>
              <a:rPr lang="zh-CN" altLang="en-US" dirty="0"/>
              <a:t>企业总线和去中心化的微服务之分，微服务也是一种面向服务的架构，只不过更细粒度且无企业总线去中心化小应用而已，多个微服务组合为中台。基于</a:t>
            </a:r>
            <a:r>
              <a:rPr lang="en-US" altLang="zh-CN" dirty="0"/>
              <a:t>SOA</a:t>
            </a:r>
            <a:r>
              <a:rPr lang="zh-CN" altLang="en-US" dirty="0"/>
              <a:t>架构实现的互联网软件就是</a:t>
            </a:r>
            <a:r>
              <a:rPr lang="en-US" altLang="zh-CN" dirty="0"/>
              <a:t>SaaS</a:t>
            </a:r>
            <a:r>
              <a:rPr lang="zh-CN" altLang="en-US" dirty="0"/>
              <a:t>思想。</a:t>
            </a:r>
            <a:endParaRPr lang="en-US" altLang="zh-CN" dirty="0"/>
          </a:p>
          <a:p>
            <a:r>
              <a:rPr lang="en-US" altLang="zh-CN" dirty="0"/>
              <a:t>6</a:t>
            </a:r>
            <a:r>
              <a:rPr lang="zh-CN" altLang="en-US" dirty="0"/>
              <a:t>、面向领域或者是领域驱动设计，是在原有分层架构中独立一个具体领域的业务单元，由这个独立高内聚的业务单元对外层应用</a:t>
            </a:r>
            <a:r>
              <a:rPr lang="en-US" altLang="zh-CN" dirty="0"/>
              <a:t>Controller</a:t>
            </a:r>
            <a:r>
              <a:rPr lang="zh-CN" altLang="en-US" dirty="0"/>
              <a:t>或</a:t>
            </a:r>
            <a:r>
              <a:rPr lang="en-US" altLang="zh-CN" dirty="0"/>
              <a:t>Service</a:t>
            </a:r>
            <a:r>
              <a:rPr lang="zh-CN" altLang="en-US" dirty="0"/>
              <a:t>提供服务，领域之间又是松耦合。这种独立业务领域实体可移植单独变更，也可以看成是单个微服务。</a:t>
            </a:r>
            <a:endParaRPr lang="en-US" altLang="zh-CN" dirty="0"/>
          </a:p>
          <a:p>
            <a:endParaRPr lang="en-US" dirty="0"/>
          </a:p>
          <a:p>
            <a:r>
              <a:rPr lang="zh-CN" altLang="en-US" dirty="0"/>
              <a:t>瀑布：从头到尾、大而全的整体设计，</a:t>
            </a:r>
            <a:r>
              <a:rPr lang="en-US" altLang="zh-CN" dirty="0"/>
              <a:t>CMMI</a:t>
            </a:r>
            <a:r>
              <a:rPr lang="zh-CN" altLang="en-US" dirty="0"/>
              <a:t>大型工程，划分工作单元按计划分步骤实现，统一集成和交付</a:t>
            </a:r>
            <a:endParaRPr lang="en-US" altLang="zh-CN" dirty="0"/>
          </a:p>
          <a:p>
            <a:r>
              <a:rPr lang="zh-CN" altLang="en-US" dirty="0"/>
              <a:t>迭代：将大项目分解为多块，一块一块开发、测试和集成交付，完成一个后再做另外的，逐个交付</a:t>
            </a:r>
            <a:endParaRPr lang="en-US" altLang="zh-CN" dirty="0"/>
          </a:p>
          <a:p>
            <a:r>
              <a:rPr lang="zh-CN" altLang="en-US" dirty="0"/>
              <a:t>螺旋：将大项目按照原型由模糊到真实逐个开发，一层层</a:t>
            </a:r>
            <a:r>
              <a:rPr lang="en-US" altLang="zh-CN" dirty="0"/>
              <a:t>(</a:t>
            </a:r>
            <a:r>
              <a:rPr lang="zh-CN" altLang="en-US" dirty="0"/>
              <a:t>一圈一圈</a:t>
            </a:r>
            <a:r>
              <a:rPr lang="en-US" altLang="zh-CN" dirty="0"/>
              <a:t>)</a:t>
            </a:r>
            <a:r>
              <a:rPr lang="zh-CN" altLang="en-US" dirty="0"/>
              <a:t>开发，每个开发都交付，最后交付满意的产品</a:t>
            </a:r>
            <a:endParaRPr lang="en-US" altLang="zh-CN" dirty="0"/>
          </a:p>
          <a:p>
            <a:r>
              <a:rPr lang="zh-CN" altLang="en-US" dirty="0"/>
              <a:t>敏捷：是一种迭代式开发模式，但规模更小，先设定宏观模糊目标，再按最小功能开发和交付，通过紧密合作逐步修正、快速迭代交付，适合中小型且快速变化的互联网应用</a:t>
            </a:r>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32</a:t>
            </a:fld>
            <a:endParaRPr lang="zh-CN" altLang="en-US"/>
          </a:p>
        </p:txBody>
      </p:sp>
    </p:spTree>
    <p:extLst>
      <p:ext uri="{BB962C8B-B14F-4D97-AF65-F5344CB8AC3E}">
        <p14:creationId xmlns:p14="http://schemas.microsoft.com/office/powerpoint/2010/main" val="27823316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33</a:t>
            </a:fld>
            <a:endParaRPr lang="zh-CN" altLang="en-US"/>
          </a:p>
        </p:txBody>
      </p:sp>
    </p:spTree>
    <p:extLst>
      <p:ext uri="{BB962C8B-B14F-4D97-AF65-F5344CB8AC3E}">
        <p14:creationId xmlns:p14="http://schemas.microsoft.com/office/powerpoint/2010/main" val="450270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MVC</a:t>
            </a:r>
            <a:r>
              <a:rPr lang="zh-CN" altLang="en-US" dirty="0"/>
              <a:t> 由控制器来负责协调中转，将视图和业务模型分离，达到解耦的目的。代表有</a:t>
            </a:r>
            <a:r>
              <a:rPr lang="en-US" altLang="zh-CN" dirty="0" err="1"/>
              <a:t>struts,spring,backbone</a:t>
            </a:r>
            <a:r>
              <a:rPr lang="zh-CN" altLang="en-US" dirty="0"/>
              <a:t>等框架。</a:t>
            </a:r>
            <a:endParaRPr lang="en-US" altLang="zh-CN" dirty="0"/>
          </a:p>
          <a:p>
            <a:endParaRPr lang="en-US" altLang="zh-CN" dirty="0"/>
          </a:p>
          <a:p>
            <a:r>
              <a:rPr lang="zh-CN" altLang="en-US" dirty="0"/>
              <a:t>前端</a:t>
            </a:r>
            <a:r>
              <a:rPr lang="en-US" altLang="zh-CN" dirty="0"/>
              <a:t>MVC</a:t>
            </a:r>
            <a:r>
              <a:rPr lang="zh-CN" altLang="en-US" dirty="0"/>
              <a:t>与后端</a:t>
            </a:r>
            <a:r>
              <a:rPr lang="en-US" altLang="zh-CN" dirty="0"/>
              <a:t>MVC</a:t>
            </a:r>
            <a:r>
              <a:rPr lang="zh-CN" altLang="en-US" dirty="0"/>
              <a:t>不太一样。</a:t>
            </a:r>
            <a:endParaRPr lang="en-US" altLang="zh-CN" dirty="0"/>
          </a:p>
          <a:p>
            <a:r>
              <a:rPr lang="zh-CN" altLang="en-US" dirty="0"/>
              <a:t>前端进入</a:t>
            </a:r>
            <a:r>
              <a:rPr lang="en-US" altLang="zh-CN" dirty="0"/>
              <a:t>controller</a:t>
            </a:r>
            <a:r>
              <a:rPr lang="zh-CN" altLang="en-US" dirty="0"/>
              <a:t>后映射模板，绑定</a:t>
            </a:r>
            <a:r>
              <a:rPr lang="en-US" altLang="zh-CN" dirty="0"/>
              <a:t>Model</a:t>
            </a:r>
            <a:r>
              <a:rPr lang="zh-CN" altLang="en-US" dirty="0"/>
              <a:t>，然后</a:t>
            </a:r>
            <a:r>
              <a:rPr lang="en-US" altLang="zh-CN" dirty="0"/>
              <a:t>Model</a:t>
            </a:r>
            <a:r>
              <a:rPr lang="zh-CN" altLang="en-US" dirty="0"/>
              <a:t>变动后，会触发事件，使得视图更新。也可以直接进入，通过</a:t>
            </a:r>
            <a:r>
              <a:rPr lang="en-US" altLang="zh-CN" dirty="0"/>
              <a:t>View</a:t>
            </a:r>
            <a:r>
              <a:rPr lang="zh-CN" altLang="en-US" dirty="0"/>
              <a:t>的动作触发事件，调用</a:t>
            </a:r>
            <a:r>
              <a:rPr lang="en-US" altLang="zh-CN" dirty="0"/>
              <a:t>controller</a:t>
            </a:r>
            <a:r>
              <a:rPr lang="zh-CN" altLang="en-US" dirty="0"/>
              <a:t>，再去更新</a:t>
            </a:r>
            <a:r>
              <a:rPr lang="en-US" altLang="zh-CN" dirty="0"/>
              <a:t>Model</a:t>
            </a:r>
            <a:r>
              <a:rPr lang="zh-CN" altLang="en-US" dirty="0"/>
              <a:t>。</a:t>
            </a:r>
            <a:endParaRPr lang="en-US" altLang="zh-CN" dirty="0"/>
          </a:p>
          <a:p>
            <a:r>
              <a:rPr lang="zh-CN" altLang="en-US" dirty="0"/>
              <a:t>后端</a:t>
            </a:r>
            <a:r>
              <a:rPr lang="en-US" altLang="zh-CN" dirty="0"/>
              <a:t>MVC</a:t>
            </a:r>
            <a:r>
              <a:rPr lang="zh-CN" altLang="en-US" dirty="0"/>
              <a:t>进入</a:t>
            </a:r>
            <a:r>
              <a:rPr lang="en-US" altLang="zh-CN" dirty="0"/>
              <a:t>controller</a:t>
            </a:r>
            <a:r>
              <a:rPr lang="zh-CN" altLang="en-US" dirty="0"/>
              <a:t>后，先去调用</a:t>
            </a:r>
            <a:r>
              <a:rPr lang="en-US" altLang="zh-CN" dirty="0"/>
              <a:t>Model</a:t>
            </a:r>
            <a:r>
              <a:rPr lang="zh-CN" altLang="en-US" dirty="0"/>
              <a:t>，然后拿到</a:t>
            </a:r>
            <a:r>
              <a:rPr lang="en-US" altLang="zh-CN" dirty="0"/>
              <a:t>Model</a:t>
            </a:r>
            <a:r>
              <a:rPr lang="zh-CN" altLang="en-US" dirty="0"/>
              <a:t>再去更新视图，并把视图内容通过</a:t>
            </a:r>
            <a:r>
              <a:rPr lang="en-US" altLang="zh-CN" dirty="0"/>
              <a:t>controller</a:t>
            </a:r>
            <a:r>
              <a:rPr lang="zh-CN" altLang="en-US" dirty="0"/>
              <a:t>返回给用户。</a:t>
            </a:r>
            <a:endParaRPr lang="en-US" altLang="zh-CN" dirty="0"/>
          </a:p>
          <a:p>
            <a:endParaRPr lang="en-US" altLang="zh-CN" dirty="0"/>
          </a:p>
          <a:p>
            <a:r>
              <a:rPr lang="en-US" altLang="zh-CN" dirty="0"/>
              <a:t>MVP</a:t>
            </a:r>
            <a:r>
              <a:rPr lang="zh-CN" altLang="en-US" dirty="0"/>
              <a:t>与</a:t>
            </a:r>
            <a:r>
              <a:rPr lang="en-US" altLang="zh-CN" dirty="0"/>
              <a:t>MVC</a:t>
            </a:r>
            <a:r>
              <a:rPr lang="zh-CN" altLang="en-US" dirty="0"/>
              <a:t>的关系是，</a:t>
            </a:r>
            <a:endParaRPr lang="en-US" altLang="zh-CN" dirty="0"/>
          </a:p>
          <a:p>
            <a:r>
              <a:rPr lang="en-US" altLang="zh-CN" dirty="0"/>
              <a:t>MVP</a:t>
            </a:r>
            <a:r>
              <a:rPr lang="zh-CN" altLang="en-US" dirty="0"/>
              <a:t>主要是相对前端来讲，其实前端的</a:t>
            </a:r>
            <a:r>
              <a:rPr lang="en-US" altLang="zh-CN" dirty="0"/>
              <a:t>MVC</a:t>
            </a:r>
            <a:r>
              <a:rPr lang="zh-CN" altLang="en-US" dirty="0"/>
              <a:t>与后台的</a:t>
            </a:r>
            <a:r>
              <a:rPr lang="en-US" altLang="zh-CN" dirty="0"/>
              <a:t>MVC</a:t>
            </a:r>
            <a:r>
              <a:rPr lang="zh-CN" altLang="en-US" dirty="0"/>
              <a:t>是很类似的，只是前端</a:t>
            </a:r>
            <a:r>
              <a:rPr lang="en-US" altLang="zh-CN" dirty="0"/>
              <a:t>MVP</a:t>
            </a:r>
            <a:r>
              <a:rPr lang="zh-CN" altLang="en-US" dirty="0"/>
              <a:t>入口是</a:t>
            </a:r>
            <a:r>
              <a:rPr lang="en-US" altLang="zh-CN" dirty="0"/>
              <a:t>View</a:t>
            </a:r>
            <a:r>
              <a:rPr lang="zh-CN" altLang="en-US" dirty="0"/>
              <a:t>，后端</a:t>
            </a:r>
            <a:r>
              <a:rPr lang="en-US" altLang="zh-CN" dirty="0"/>
              <a:t>MVC</a:t>
            </a:r>
            <a:r>
              <a:rPr lang="zh-CN" altLang="en-US" dirty="0"/>
              <a:t>入口是</a:t>
            </a:r>
            <a:r>
              <a:rPr lang="en-US" altLang="zh-CN" dirty="0"/>
              <a:t>Controller</a:t>
            </a:r>
            <a:r>
              <a:rPr lang="zh-CN" altLang="en-US" dirty="0"/>
              <a:t>。</a:t>
            </a:r>
            <a:endParaRPr lang="en-US" altLang="zh-CN" dirty="0"/>
          </a:p>
          <a:p>
            <a:r>
              <a:rPr lang="en-US" altLang="zh-CN" dirty="0"/>
              <a:t>MVP</a:t>
            </a:r>
            <a:r>
              <a:rPr lang="zh-CN" altLang="en-US" dirty="0"/>
              <a:t>与</a:t>
            </a:r>
            <a:r>
              <a:rPr lang="en-US" altLang="zh-CN" dirty="0"/>
              <a:t>MVC</a:t>
            </a:r>
            <a:r>
              <a:rPr lang="zh-CN" altLang="en-US" dirty="0"/>
              <a:t>的主要区别是，入口在</a:t>
            </a:r>
            <a:r>
              <a:rPr lang="en-US" altLang="zh-CN" dirty="0"/>
              <a:t>View</a:t>
            </a:r>
            <a:r>
              <a:rPr lang="zh-CN" altLang="en-US" dirty="0"/>
              <a:t>，同时</a:t>
            </a:r>
            <a:r>
              <a:rPr lang="en-US" altLang="zh-CN" dirty="0"/>
              <a:t>Model</a:t>
            </a:r>
            <a:r>
              <a:rPr lang="zh-CN" altLang="en-US" dirty="0"/>
              <a:t>不再与</a:t>
            </a:r>
            <a:r>
              <a:rPr lang="en-US" altLang="zh-CN" dirty="0"/>
              <a:t>View</a:t>
            </a:r>
            <a:r>
              <a:rPr lang="zh-CN" altLang="en-US" dirty="0"/>
              <a:t>发生了联系，而是</a:t>
            </a:r>
            <a:r>
              <a:rPr lang="en-US" altLang="zh-CN" dirty="0"/>
              <a:t>Model</a:t>
            </a:r>
            <a:r>
              <a:rPr lang="zh-CN" altLang="en-US" dirty="0"/>
              <a:t>触发更新给</a:t>
            </a:r>
            <a:r>
              <a:rPr lang="en-US" altLang="zh-CN" dirty="0"/>
              <a:t>Presenter</a:t>
            </a:r>
            <a:r>
              <a:rPr lang="zh-CN" altLang="en-US" dirty="0"/>
              <a:t>，再由</a:t>
            </a:r>
            <a:r>
              <a:rPr lang="en-US" altLang="zh-CN" dirty="0"/>
              <a:t>Presenter</a:t>
            </a:r>
            <a:r>
              <a:rPr lang="zh-CN" altLang="en-US" dirty="0"/>
              <a:t>执行视图的更新，相当于是给</a:t>
            </a:r>
            <a:r>
              <a:rPr lang="en-US" altLang="zh-CN" dirty="0"/>
              <a:t>Model</a:t>
            </a:r>
            <a:r>
              <a:rPr lang="zh-CN" altLang="en-US" dirty="0"/>
              <a:t>与</a:t>
            </a:r>
            <a:r>
              <a:rPr lang="en-US" altLang="zh-CN" dirty="0"/>
              <a:t>View</a:t>
            </a:r>
            <a:r>
              <a:rPr lang="zh-CN" altLang="en-US" dirty="0"/>
              <a:t>解绑。</a:t>
            </a:r>
            <a:endParaRPr lang="en-US" altLang="zh-CN" dirty="0"/>
          </a:p>
          <a:p>
            <a:endParaRPr lang="en-US" altLang="zh-CN" dirty="0"/>
          </a:p>
          <a:p>
            <a:r>
              <a:rPr lang="en-US" altLang="zh-CN" dirty="0"/>
              <a:t>MVVM</a:t>
            </a:r>
            <a:r>
              <a:rPr lang="zh-CN" altLang="en-US" dirty="0"/>
              <a:t>也是相对前端来说，</a:t>
            </a:r>
            <a:endParaRPr lang="en-US" altLang="zh-CN" dirty="0"/>
          </a:p>
          <a:p>
            <a:r>
              <a:rPr lang="zh-CN" altLang="en-US" dirty="0"/>
              <a:t>从</a:t>
            </a:r>
            <a:r>
              <a:rPr lang="en-US" altLang="zh-CN" dirty="0"/>
              <a:t>View</a:t>
            </a:r>
            <a:r>
              <a:rPr lang="zh-CN" altLang="en-US" dirty="0"/>
              <a:t>进入后，生成一个</a:t>
            </a:r>
            <a:r>
              <a:rPr lang="en-US" altLang="zh-CN" dirty="0" err="1"/>
              <a:t>ViewModel</a:t>
            </a:r>
            <a:r>
              <a:rPr lang="zh-CN" altLang="en-US" dirty="0"/>
              <a:t>对象，该对象与某个</a:t>
            </a:r>
            <a:r>
              <a:rPr lang="en-US" altLang="zh-CN" dirty="0"/>
              <a:t>View</a:t>
            </a:r>
            <a:r>
              <a:rPr lang="zh-CN" altLang="en-US" dirty="0"/>
              <a:t>和</a:t>
            </a:r>
            <a:r>
              <a:rPr lang="en-US" altLang="zh-CN" dirty="0"/>
              <a:t>Model</a:t>
            </a:r>
            <a:r>
              <a:rPr lang="zh-CN" altLang="en-US" dirty="0"/>
              <a:t>做深度关联，也就是监听和绑定，</a:t>
            </a:r>
            <a:endParaRPr lang="en-US" altLang="zh-CN" dirty="0"/>
          </a:p>
          <a:p>
            <a:r>
              <a:rPr lang="zh-CN" altLang="en-US" dirty="0"/>
              <a:t>当</a:t>
            </a:r>
            <a:r>
              <a:rPr lang="en-US" altLang="zh-CN" dirty="0"/>
              <a:t>View</a:t>
            </a:r>
            <a:r>
              <a:rPr lang="zh-CN" altLang="en-US" dirty="0"/>
              <a:t>更新时通过</a:t>
            </a:r>
            <a:r>
              <a:rPr lang="en-US" altLang="zh-CN" dirty="0" err="1"/>
              <a:t>ViewModel</a:t>
            </a:r>
            <a:r>
              <a:rPr lang="zh-CN" altLang="en-US" dirty="0"/>
              <a:t>自动触发</a:t>
            </a:r>
            <a:r>
              <a:rPr lang="en-US" altLang="zh-CN" dirty="0"/>
              <a:t>Model</a:t>
            </a:r>
            <a:r>
              <a:rPr lang="zh-CN" altLang="en-US" dirty="0"/>
              <a:t>更新，而当</a:t>
            </a:r>
            <a:r>
              <a:rPr lang="en-US" altLang="zh-CN" dirty="0"/>
              <a:t>Model</a:t>
            </a:r>
            <a:r>
              <a:rPr lang="zh-CN" altLang="en-US" dirty="0"/>
              <a:t>更新时，则通过</a:t>
            </a:r>
            <a:r>
              <a:rPr lang="en-US" altLang="zh-CN" dirty="0" err="1"/>
              <a:t>ViewModel</a:t>
            </a:r>
            <a:r>
              <a:rPr lang="zh-CN" altLang="en-US" dirty="0"/>
              <a:t>直接更新</a:t>
            </a:r>
            <a:r>
              <a:rPr lang="en-US" altLang="zh-CN" dirty="0"/>
              <a:t>View</a:t>
            </a:r>
            <a:r>
              <a:rPr lang="zh-CN" altLang="en-US" dirty="0"/>
              <a:t>。</a:t>
            </a:r>
            <a:endParaRPr lang="en-US" altLang="zh-CN"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34</a:t>
            </a:fld>
            <a:endParaRPr lang="zh-CN" altLang="en-US"/>
          </a:p>
        </p:txBody>
      </p:sp>
    </p:spTree>
    <p:extLst>
      <p:ext uri="{BB962C8B-B14F-4D97-AF65-F5344CB8AC3E}">
        <p14:creationId xmlns:p14="http://schemas.microsoft.com/office/powerpoint/2010/main" val="42293282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早期前端与后端一起部署，后端模块打包在一起作为一个单体应用部署，也是比较常见的</a:t>
            </a:r>
            <a:r>
              <a:rPr lang="en-US" altLang="zh-CN" dirty="0"/>
              <a:t>MVC</a:t>
            </a:r>
            <a:r>
              <a:rPr lang="zh-CN" altLang="en-US" dirty="0"/>
              <a:t>分层结构。</a:t>
            </a:r>
            <a:endParaRPr lang="en-US" altLang="zh-CN" dirty="0"/>
          </a:p>
          <a:p>
            <a:r>
              <a:rPr lang="zh-CN" altLang="en-US" dirty="0"/>
              <a:t>再造以前的</a:t>
            </a:r>
            <a:r>
              <a:rPr lang="en-US" altLang="zh-CN" dirty="0"/>
              <a:t>CGI</a:t>
            </a:r>
            <a:r>
              <a:rPr lang="zh-CN" altLang="en-US" dirty="0"/>
              <a:t>模式就不提了，很老旧，缺乏有效分层，不适合大型业务系统。</a:t>
            </a:r>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35</a:t>
            </a:fld>
            <a:endParaRPr lang="zh-CN" altLang="en-US"/>
          </a:p>
        </p:txBody>
      </p:sp>
    </p:spTree>
    <p:extLst>
      <p:ext uri="{BB962C8B-B14F-4D97-AF65-F5344CB8AC3E}">
        <p14:creationId xmlns:p14="http://schemas.microsoft.com/office/powerpoint/2010/main" val="659264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目前主要是从之前单体应用变革为两种：</a:t>
            </a:r>
            <a:r>
              <a:rPr lang="en-US" altLang="zh-CN" dirty="0"/>
              <a:t/>
            </a:r>
            <a:br>
              <a:rPr lang="en-US" altLang="zh-CN" dirty="0"/>
            </a:br>
            <a:r>
              <a:rPr lang="en-US" altLang="zh-CN" dirty="0"/>
              <a:t>1</a:t>
            </a:r>
            <a:r>
              <a:rPr lang="zh-CN" altLang="en-US" dirty="0"/>
              <a:t>、基于</a:t>
            </a:r>
            <a:r>
              <a:rPr lang="en-US" altLang="zh-CN" dirty="0"/>
              <a:t>SOA</a:t>
            </a:r>
            <a:r>
              <a:rPr lang="zh-CN" altLang="en-US" dirty="0"/>
              <a:t>的模块化部署，即各模块高内聚低耦合，单独提供服务，提供统一的</a:t>
            </a:r>
            <a:r>
              <a:rPr lang="en-US" altLang="zh-CN" dirty="0"/>
              <a:t>ESB</a:t>
            </a:r>
            <a:r>
              <a:rPr lang="zh-CN" altLang="en-US" dirty="0"/>
              <a:t>总线</a:t>
            </a:r>
            <a:r>
              <a:rPr lang="en-US" altLang="zh-CN" dirty="0"/>
              <a:t>(</a:t>
            </a:r>
            <a:r>
              <a:rPr lang="zh-CN" altLang="en-US" dirty="0"/>
              <a:t>或按模块独立提供</a:t>
            </a:r>
            <a:r>
              <a:rPr lang="en-US" altLang="zh-CN" dirty="0"/>
              <a:t>API)</a:t>
            </a:r>
            <a:r>
              <a:rPr lang="zh-CN" altLang="en-US" dirty="0"/>
              <a:t>供上层应用调用整合，各模块会公用一些数据、组件、运维、基础服务。</a:t>
            </a:r>
            <a:endParaRPr lang="en-US" altLang="zh-CN" dirty="0"/>
          </a:p>
          <a:p>
            <a:r>
              <a:rPr lang="en-US" altLang="zh-CN" dirty="0"/>
              <a:t>2</a:t>
            </a:r>
            <a:r>
              <a:rPr lang="zh-CN" altLang="en-US" dirty="0"/>
              <a:t>、微服务，也是一种面型服务的架构，只不过体积更小，去中心化，不再提供统一的</a:t>
            </a:r>
            <a:r>
              <a:rPr lang="en-US" altLang="zh-CN" dirty="0"/>
              <a:t>ESB</a:t>
            </a:r>
            <a:r>
              <a:rPr lang="zh-CN" altLang="en-US" dirty="0"/>
              <a:t>。把每个模块甚至里面的组件抽取出来，单独部署和提供服务，微服务之间采取独立隔离的方式，不再公用组件、数据。</a:t>
            </a:r>
            <a:endParaRPr lang="en-US" altLang="zh-CN" dirty="0"/>
          </a:p>
          <a:p>
            <a:r>
              <a:rPr lang="en-US" altLang="zh-CN" dirty="0"/>
              <a:t>API</a:t>
            </a:r>
            <a:r>
              <a:rPr lang="zh-CN" altLang="en-US" dirty="0"/>
              <a:t>有：</a:t>
            </a:r>
            <a:r>
              <a:rPr lang="en-US" altLang="zh-CN" dirty="0"/>
              <a:t>JSON</a:t>
            </a:r>
            <a:r>
              <a:rPr lang="zh-CN" altLang="en-US" dirty="0"/>
              <a:t> </a:t>
            </a:r>
            <a:r>
              <a:rPr lang="en-US" altLang="zh-CN" dirty="0"/>
              <a:t>API</a:t>
            </a:r>
            <a:r>
              <a:rPr lang="zh-CN" altLang="en-US" dirty="0"/>
              <a:t> </a:t>
            </a:r>
            <a:r>
              <a:rPr lang="en-US" altLang="zh-CN" dirty="0"/>
              <a:t>RESTful</a:t>
            </a:r>
            <a:r>
              <a:rPr lang="zh-CN" altLang="en-US" dirty="0"/>
              <a:t> </a:t>
            </a:r>
            <a:r>
              <a:rPr lang="en-US" altLang="zh-CN" dirty="0"/>
              <a:t>API</a:t>
            </a:r>
            <a:r>
              <a:rPr lang="zh-CN" altLang="en-US" dirty="0"/>
              <a:t> </a:t>
            </a:r>
            <a:r>
              <a:rPr lang="en-US" altLang="zh-CN" dirty="0" err="1"/>
              <a:t>GraphQL</a:t>
            </a:r>
            <a:r>
              <a:rPr lang="zh-CN" altLang="en-US" dirty="0"/>
              <a:t> </a:t>
            </a:r>
            <a:r>
              <a:rPr lang="en-US" altLang="zh-CN" dirty="0"/>
              <a:t>API</a:t>
            </a:r>
            <a:r>
              <a:rPr lang="zh-CN" altLang="en-US" dirty="0"/>
              <a:t> 或者通过</a:t>
            </a:r>
            <a:r>
              <a:rPr lang="en-US" altLang="zh-CN" dirty="0" err="1"/>
              <a:t>GateAPI</a:t>
            </a:r>
            <a:r>
              <a:rPr lang="zh-CN" altLang="en-US" dirty="0"/>
              <a:t>进入到具体的服务。</a:t>
            </a:r>
            <a:endParaRPr lang="en-US" altLang="zh-CN" dirty="0"/>
          </a:p>
          <a:p>
            <a:r>
              <a:rPr lang="en-US" altLang="zh-CN" dirty="0"/>
              <a:t>1</a:t>
            </a:r>
            <a:r>
              <a:rPr lang="zh-CN" altLang="en-US" dirty="0"/>
              <a:t>、三者本质都是</a:t>
            </a:r>
            <a:r>
              <a:rPr lang="en-US" altLang="zh-CN" dirty="0"/>
              <a:t>JSON</a:t>
            </a:r>
            <a:r>
              <a:rPr lang="zh-CN" altLang="en-US" dirty="0"/>
              <a:t>，</a:t>
            </a:r>
            <a:r>
              <a:rPr lang="en-US" altLang="zh-CN" dirty="0"/>
              <a:t>RESTful</a:t>
            </a:r>
            <a:r>
              <a:rPr lang="zh-CN" altLang="en-US" dirty="0"/>
              <a:t>逐渐取代了原来的</a:t>
            </a:r>
            <a:r>
              <a:rPr lang="en-US" altLang="zh-CN" dirty="0"/>
              <a:t>JSON</a:t>
            </a:r>
            <a:r>
              <a:rPr lang="zh-CN" altLang="en-US" dirty="0"/>
              <a:t> </a:t>
            </a:r>
            <a:r>
              <a:rPr lang="en-US" altLang="zh-CN" dirty="0"/>
              <a:t>API</a:t>
            </a:r>
            <a:r>
              <a:rPr lang="zh-CN" altLang="en-US" dirty="0"/>
              <a:t>，可以提供更加明确具体的</a:t>
            </a:r>
            <a:r>
              <a:rPr lang="en-US" altLang="zh-CN" dirty="0"/>
              <a:t>API</a:t>
            </a:r>
            <a:r>
              <a:rPr lang="zh-CN" altLang="en-US" dirty="0"/>
              <a:t>，参数更清晰</a:t>
            </a:r>
            <a:endParaRPr lang="en-US" altLang="zh-CN" dirty="0"/>
          </a:p>
          <a:p>
            <a:r>
              <a:rPr lang="en-US" altLang="zh-CN" dirty="0"/>
              <a:t>2</a:t>
            </a:r>
            <a:r>
              <a:rPr lang="zh-CN" altLang="en-US" dirty="0"/>
              <a:t>、</a:t>
            </a:r>
            <a:r>
              <a:rPr lang="en-US" altLang="zh-CN" dirty="0" err="1"/>
              <a:t>GraphQL</a:t>
            </a:r>
            <a:r>
              <a:rPr lang="zh-CN" altLang="en-US" dirty="0"/>
              <a:t> </a:t>
            </a:r>
            <a:r>
              <a:rPr lang="en-US" altLang="zh-CN" dirty="0"/>
              <a:t>API</a:t>
            </a:r>
            <a:r>
              <a:rPr lang="zh-CN" altLang="en-US" dirty="0"/>
              <a:t>是传入</a:t>
            </a:r>
            <a:r>
              <a:rPr lang="en-US" altLang="zh-CN" dirty="0"/>
              <a:t>JSON</a:t>
            </a:r>
            <a:r>
              <a:rPr lang="zh-CN" altLang="en-US" dirty="0"/>
              <a:t>作为查询条件，其实就是使得参数更加复杂化，可以组合出各种想要的结果来</a:t>
            </a:r>
            <a:endParaRPr lang="en-US" altLang="zh-CN" dirty="0"/>
          </a:p>
          <a:p>
            <a:r>
              <a:rPr lang="en-US" altLang="zh-CN" dirty="0"/>
              <a:t>3</a:t>
            </a:r>
            <a:r>
              <a:rPr lang="zh-CN" altLang="en-US" dirty="0"/>
              <a:t>、总之是趋向更加细粒度的、灵活的</a:t>
            </a:r>
            <a:r>
              <a:rPr lang="en-US" altLang="zh-CN" dirty="0"/>
              <a:t>API</a:t>
            </a:r>
            <a:r>
              <a:rPr lang="zh-CN" altLang="en-US" dirty="0"/>
              <a:t>调用方式</a:t>
            </a:r>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36</a:t>
            </a:fld>
            <a:endParaRPr lang="zh-CN" altLang="en-US"/>
          </a:p>
        </p:txBody>
      </p:sp>
    </p:spTree>
    <p:extLst>
      <p:ext uri="{BB962C8B-B14F-4D97-AF65-F5344CB8AC3E}">
        <p14:creationId xmlns:p14="http://schemas.microsoft.com/office/powerpoint/2010/main" val="35430471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目前主要是从之前单体应用变革为两种：</a:t>
            </a:r>
            <a:r>
              <a:rPr lang="en-US" altLang="zh-CN" dirty="0"/>
              <a:t/>
            </a:r>
            <a:br>
              <a:rPr lang="en-US" altLang="zh-CN" dirty="0"/>
            </a:br>
            <a:r>
              <a:rPr lang="en-US" altLang="zh-CN" dirty="0"/>
              <a:t>1</a:t>
            </a:r>
            <a:r>
              <a:rPr lang="zh-CN" altLang="en-US" dirty="0"/>
              <a:t>、基于</a:t>
            </a:r>
            <a:r>
              <a:rPr lang="en-US" altLang="zh-CN" dirty="0"/>
              <a:t>SOA</a:t>
            </a:r>
            <a:r>
              <a:rPr lang="zh-CN" altLang="en-US" dirty="0"/>
              <a:t>的模块化部署，即各模块高内聚低耦合，单独提供服务，提供统一的</a:t>
            </a:r>
            <a:r>
              <a:rPr lang="en-US" altLang="zh-CN" dirty="0"/>
              <a:t>ESB</a:t>
            </a:r>
            <a:r>
              <a:rPr lang="zh-CN" altLang="en-US" dirty="0"/>
              <a:t>总线供上层应用调用整合，各模块会公用一些数据、组件、运维、基础服务</a:t>
            </a:r>
            <a:endParaRPr lang="en-US" altLang="zh-CN" dirty="0"/>
          </a:p>
          <a:p>
            <a:r>
              <a:rPr lang="en-US" altLang="zh-CN" dirty="0"/>
              <a:t>2</a:t>
            </a:r>
            <a:r>
              <a:rPr lang="zh-CN" altLang="en-US" dirty="0"/>
              <a:t>、微服务，也是一种面型服务的架构，只不过体积更小，去中心化，不再提供统一的</a:t>
            </a:r>
            <a:r>
              <a:rPr lang="en-US" altLang="zh-CN" dirty="0"/>
              <a:t>ESB</a:t>
            </a:r>
            <a:r>
              <a:rPr lang="zh-CN" altLang="en-US" dirty="0"/>
              <a:t>。把每个模块甚至里面的组件抽取出来，单独部署和提供服务，微服务之间采取独立隔离的方式，不再公用组件、数据。</a:t>
            </a:r>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37</a:t>
            </a:fld>
            <a:endParaRPr lang="zh-CN" altLang="en-US"/>
          </a:p>
        </p:txBody>
      </p:sp>
    </p:spTree>
    <p:extLst>
      <p:ext uri="{BB962C8B-B14F-4D97-AF65-F5344CB8AC3E}">
        <p14:creationId xmlns:p14="http://schemas.microsoft.com/office/powerpoint/2010/main" val="40827470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从大到小，从繁到简的过程</a:t>
            </a:r>
            <a:endParaRPr lang="en-US" altLang="zh-CN" dirty="0"/>
          </a:p>
          <a:p>
            <a:r>
              <a:rPr lang="zh-CN" altLang="en-US" dirty="0"/>
              <a:t>由将业务模型与接口函数分开部署，从而增加适应性，满足快速原型开发</a:t>
            </a:r>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38</a:t>
            </a:fld>
            <a:endParaRPr lang="zh-CN" altLang="en-US"/>
          </a:p>
        </p:txBody>
      </p:sp>
    </p:spTree>
    <p:extLst>
      <p:ext uri="{BB962C8B-B14F-4D97-AF65-F5344CB8AC3E}">
        <p14:creationId xmlns:p14="http://schemas.microsoft.com/office/powerpoint/2010/main" val="42462251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合作会产生分工问题，</a:t>
            </a:r>
            <a:r>
              <a:rPr lang="en-US" altLang="zh-CN" dirty="0"/>
              <a:t>Web</a:t>
            </a:r>
            <a:r>
              <a:rPr lang="zh-CN" altLang="en-US" dirty="0"/>
              <a:t>端包括前后端，相对移动端或者</a:t>
            </a:r>
            <a:r>
              <a:rPr lang="en-US" altLang="zh-CN" dirty="0"/>
              <a:t>PC</a:t>
            </a:r>
            <a:r>
              <a:rPr lang="zh-CN" altLang="en-US" dirty="0"/>
              <a:t>客户端来讲互相融合的地方更多，边界不容易划分清晰。</a:t>
            </a:r>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41</a:t>
            </a:fld>
            <a:endParaRPr lang="zh-CN" altLang="en-US"/>
          </a:p>
        </p:txBody>
      </p:sp>
    </p:spTree>
    <p:extLst>
      <p:ext uri="{BB962C8B-B14F-4D97-AF65-F5344CB8AC3E}">
        <p14:creationId xmlns:p14="http://schemas.microsoft.com/office/powerpoint/2010/main" val="30883706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专业区分或者说是更加精准的区分，后端仅负责数据业务逻辑开发，提供</a:t>
            </a:r>
            <a:r>
              <a:rPr lang="en-US" altLang="zh-CN" dirty="0"/>
              <a:t>API</a:t>
            </a:r>
            <a:r>
              <a:rPr lang="zh-CN" altLang="en-US" dirty="0"/>
              <a:t>给前端，前端负责展示，包括模板开发已经</a:t>
            </a:r>
            <a:r>
              <a:rPr lang="en-US" altLang="zh-CN" dirty="0"/>
              <a:t>JS</a:t>
            </a:r>
            <a:r>
              <a:rPr lang="zh-CN" altLang="en-US" dirty="0"/>
              <a:t>交互开发等，入口由前端负责</a:t>
            </a:r>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42</a:t>
            </a:fld>
            <a:endParaRPr lang="zh-CN" altLang="en-US"/>
          </a:p>
        </p:txBody>
      </p:sp>
    </p:spTree>
    <p:extLst>
      <p:ext uri="{BB962C8B-B14F-4D97-AF65-F5344CB8AC3E}">
        <p14:creationId xmlns:p14="http://schemas.microsoft.com/office/powerpoint/2010/main" val="3501166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3</a:t>
            </a:fld>
            <a:endParaRPr lang="zh-CN" altLang="en-US"/>
          </a:p>
        </p:txBody>
      </p:sp>
    </p:spTree>
    <p:extLst>
      <p:ext uri="{BB962C8B-B14F-4D97-AF65-F5344CB8AC3E}">
        <p14:creationId xmlns:p14="http://schemas.microsoft.com/office/powerpoint/2010/main" val="14412310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altLang="zh-CN" sz="1200" dirty="0">
                <a:latin typeface="微软雅黑" pitchFamily="34" charset="-122"/>
                <a:ea typeface="微软雅黑" pitchFamily="34" charset="-122"/>
              </a:rPr>
              <a:t>1.</a:t>
            </a:r>
            <a:r>
              <a:rPr lang="zh-CN" altLang="en-US" sz="1200" dirty="0">
                <a:latin typeface="微软雅黑" pitchFamily="34" charset="-122"/>
                <a:ea typeface="微软雅黑" pitchFamily="34" charset="-122"/>
              </a:rPr>
              <a:t> 不区分前后端 </a:t>
            </a:r>
            <a:endParaRPr lang="en-US" altLang="zh-CN" sz="1200" dirty="0">
              <a:latin typeface="微软雅黑" pitchFamily="34" charset="-122"/>
              <a:ea typeface="微软雅黑" pitchFamily="34" charset="-122"/>
            </a:endParaRPr>
          </a:p>
          <a:p>
            <a:pPr lvl="0"/>
            <a:r>
              <a:rPr lang="zh-CN" altLang="en-US" sz="1200" dirty="0">
                <a:latin typeface="微软雅黑" pitchFamily="34" charset="-122"/>
                <a:ea typeface="微软雅黑" pitchFamily="34" charset="-122"/>
              </a:rPr>
              <a:t>统称</a:t>
            </a:r>
            <a:r>
              <a:rPr lang="en-US" altLang="zh-CN" sz="1200" dirty="0">
                <a:latin typeface="微软雅黑" pitchFamily="34" charset="-122"/>
                <a:ea typeface="微软雅黑" pitchFamily="34" charset="-122"/>
              </a:rPr>
              <a:t>Web</a:t>
            </a:r>
            <a:r>
              <a:rPr lang="zh-CN" altLang="en-US" sz="1200" dirty="0">
                <a:latin typeface="微软雅黑" pitchFamily="34" charset="-122"/>
                <a:ea typeface="微软雅黑" pitchFamily="34" charset="-122"/>
              </a:rPr>
              <a:t>开发工程师，负责从前端</a:t>
            </a:r>
            <a:r>
              <a:rPr lang="en-US" altLang="zh-CN" sz="1200" dirty="0">
                <a:latin typeface="微软雅黑" pitchFamily="34" charset="-122"/>
                <a:ea typeface="微软雅黑" pitchFamily="34" charset="-122"/>
              </a:rPr>
              <a:t>HTML</a:t>
            </a:r>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JS</a:t>
            </a:r>
            <a:r>
              <a:rPr lang="zh-CN" altLang="en-US" sz="1200" dirty="0">
                <a:latin typeface="微软雅黑" pitchFamily="34" charset="-122"/>
                <a:ea typeface="微软雅黑" pitchFamily="34" charset="-122"/>
              </a:rPr>
              <a:t>到后端业务逻辑开发以及数据库设计等，全负责，类似全栈开发。</a:t>
            </a:r>
          </a:p>
          <a:p>
            <a:pPr lvl="0"/>
            <a:r>
              <a:rPr lang="zh-CN" altLang="en-US" sz="1200" dirty="0">
                <a:latin typeface="微软雅黑" pitchFamily="34" charset="-122"/>
                <a:ea typeface="微软雅黑" pitchFamily="34" charset="-122"/>
              </a:rPr>
              <a:t>适用于快速创新的小公司或者对工程师能力有较高要求的大公司</a:t>
            </a:r>
          </a:p>
          <a:p>
            <a:r>
              <a:rPr lang="en-US" altLang="zh-CN" dirty="0"/>
              <a:t>2.</a:t>
            </a:r>
            <a:r>
              <a:rPr lang="zh-CN" altLang="en-US" dirty="0"/>
              <a:t> 区分，在同一团队</a:t>
            </a:r>
            <a:endParaRPr lang="en-US" altLang="zh-CN" dirty="0"/>
          </a:p>
          <a:p>
            <a:pPr lvl="0"/>
            <a:r>
              <a:rPr lang="zh-CN" altLang="en-US" sz="1200" dirty="0">
                <a:latin typeface="微软雅黑" pitchFamily="34" charset="-122"/>
                <a:ea typeface="微软雅黑" pitchFamily="34" charset="-122"/>
              </a:rPr>
              <a:t>前后端有分工，但在同一个行政团队里管理。有的分工界限明确，有的不太明确，要看团队里是否有专门的前端小组。前端从</a:t>
            </a:r>
            <a:r>
              <a:rPr lang="en-US" altLang="zh-CN" sz="1200" dirty="0">
                <a:latin typeface="微软雅黑" pitchFamily="34" charset="-122"/>
                <a:ea typeface="微软雅黑" pitchFamily="34" charset="-122"/>
              </a:rPr>
              <a:t>JS</a:t>
            </a:r>
            <a:r>
              <a:rPr lang="zh-CN" altLang="en-US" sz="1200" dirty="0">
                <a:latin typeface="微软雅黑" pitchFamily="34" charset="-122"/>
                <a:ea typeface="微软雅黑" pitchFamily="34" charset="-122"/>
              </a:rPr>
              <a:t>到</a:t>
            </a:r>
            <a:r>
              <a:rPr lang="en-US" altLang="zh-CN" sz="1200" dirty="0">
                <a:latin typeface="微软雅黑" pitchFamily="34" charset="-122"/>
                <a:ea typeface="微软雅黑" pitchFamily="34" charset="-122"/>
              </a:rPr>
              <a:t>Controller</a:t>
            </a:r>
            <a:r>
              <a:rPr lang="zh-CN" altLang="en-US" sz="1200" dirty="0">
                <a:latin typeface="微软雅黑" pitchFamily="34" charset="-122"/>
                <a:ea typeface="微软雅黑" pitchFamily="34" charset="-122"/>
              </a:rPr>
              <a:t>开发，后端负责数据库相关开发</a:t>
            </a:r>
          </a:p>
          <a:p>
            <a:pPr lvl="0"/>
            <a:r>
              <a:rPr lang="zh-CN" altLang="en-US" sz="1200" dirty="0">
                <a:latin typeface="微软雅黑" pitchFamily="34" charset="-122"/>
                <a:ea typeface="微软雅黑" pitchFamily="34" charset="-122"/>
              </a:rPr>
              <a:t>适用中小型规模的产品线，对效率和专业都有一定程度的要求</a:t>
            </a:r>
            <a:endParaRPr lang="en-US" altLang="zh-CN" dirty="0"/>
          </a:p>
          <a:p>
            <a:pPr lvl="0"/>
            <a:r>
              <a:rPr lang="en-US" altLang="zh-CN" sz="1200" dirty="0">
                <a:latin typeface="微软雅黑" pitchFamily="34" charset="-122"/>
                <a:ea typeface="微软雅黑" pitchFamily="34" charset="-122"/>
              </a:rPr>
              <a:t>3.</a:t>
            </a:r>
            <a:r>
              <a:rPr lang="zh-CN" altLang="en-US" sz="1200" dirty="0">
                <a:latin typeface="微软雅黑" pitchFamily="34" charset="-122"/>
                <a:ea typeface="微软雅黑" pitchFamily="34" charset="-122"/>
              </a:rPr>
              <a:t> 区分，不在同一</a:t>
            </a:r>
            <a:endParaRPr lang="en-US" altLang="zh-CN" sz="1200" dirty="0">
              <a:latin typeface="微软雅黑" pitchFamily="34" charset="-122"/>
              <a:ea typeface="微软雅黑" pitchFamily="34" charset="-122"/>
            </a:endParaRPr>
          </a:p>
          <a:p>
            <a:pPr lvl="0"/>
            <a:r>
              <a:rPr lang="zh-CN" altLang="en-US" sz="1200" dirty="0">
                <a:latin typeface="微软雅黑" pitchFamily="34" charset="-122"/>
                <a:ea typeface="微软雅黑" pitchFamily="34" charset="-122"/>
              </a:rPr>
              <a:t>分属不同的研发团队，严格分工，各自发挥自己的技术优势。这还有两种情况，一种是同一产品或事业部下分设前后端团队，另一种是统一的前端大部门负责众多产品线乃至整个公司的前端研发</a:t>
            </a:r>
          </a:p>
          <a:p>
            <a:pPr lvl="0"/>
            <a:r>
              <a:rPr lang="zh-CN" altLang="en-US" sz="1200" dirty="0">
                <a:latin typeface="微软雅黑" pitchFamily="34" charset="-122"/>
                <a:ea typeface="微软雅黑" pitchFamily="34" charset="-122"/>
              </a:rPr>
              <a:t>适用中大型公司且对前端有专业性要求的情况</a:t>
            </a:r>
          </a:p>
          <a:p>
            <a:r>
              <a:rPr lang="en-US" altLang="zh-CN" dirty="0"/>
              <a:t>4.</a:t>
            </a:r>
            <a:r>
              <a:rPr lang="zh-CN" altLang="en-US" dirty="0"/>
              <a:t> 全栈开发</a:t>
            </a:r>
            <a:endParaRPr lang="en-US" altLang="zh-CN" dirty="0"/>
          </a:p>
          <a:p>
            <a:r>
              <a:rPr lang="zh-CN" altLang="en-US" dirty="0"/>
              <a:t>后端开发、前端开发、界面设计、产品设计、数据库</a:t>
            </a:r>
            <a:endParaRPr lang="en-US" altLang="zh-CN" dirty="0"/>
          </a:p>
          <a:p>
            <a:r>
              <a:rPr lang="zh-CN" altLang="en-US" dirty="0"/>
              <a:t>从后端到前端，甚至需求文档全部搞定，实际上也分某个方面的全栈，比如</a:t>
            </a:r>
            <a:r>
              <a:rPr lang="en-US" altLang="zh-CN" dirty="0"/>
              <a:t>Web</a:t>
            </a:r>
            <a:r>
              <a:rPr lang="zh-CN" altLang="en-US" dirty="0"/>
              <a:t>开发全栈、客户端全栈、系统软件全栈等</a:t>
            </a:r>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43</a:t>
            </a:fld>
            <a:endParaRPr lang="zh-CN" altLang="en-US"/>
          </a:p>
        </p:txBody>
      </p:sp>
    </p:spTree>
    <p:extLst>
      <p:ext uri="{BB962C8B-B14F-4D97-AF65-F5344CB8AC3E}">
        <p14:creationId xmlns:p14="http://schemas.microsoft.com/office/powerpoint/2010/main" val="9965355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真正可以全栈开发的工程师是很少的，毕竟术业有专攻，除了少部分大牛，可以前后端通吃，更多的人是</a:t>
            </a:r>
            <a:r>
              <a:rPr lang="en-US" altLang="zh-CN" dirty="0"/>
              <a:t>1</a:t>
            </a:r>
            <a:r>
              <a:rPr lang="zh-CN" altLang="en-US" dirty="0"/>
              <a:t>专多能。</a:t>
            </a:r>
            <a:endParaRPr lang="en-US" altLang="zh-CN" dirty="0"/>
          </a:p>
          <a:p>
            <a:r>
              <a:rPr lang="zh-CN" altLang="en-US" dirty="0"/>
              <a:t>对于</a:t>
            </a:r>
            <a:r>
              <a:rPr lang="en-US" altLang="zh-CN" dirty="0"/>
              <a:t>Web</a:t>
            </a:r>
            <a:r>
              <a:rPr lang="zh-CN" altLang="en-US" dirty="0"/>
              <a:t>全栈来讲，就是从展现开发到业务逻辑再到数据库，能全开开发即可。</a:t>
            </a:r>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44</a:t>
            </a:fld>
            <a:endParaRPr lang="zh-CN" altLang="en-US"/>
          </a:p>
        </p:txBody>
      </p:sp>
    </p:spTree>
    <p:extLst>
      <p:ext uri="{BB962C8B-B14F-4D97-AF65-F5344CB8AC3E}">
        <p14:creationId xmlns:p14="http://schemas.microsoft.com/office/powerpoint/2010/main" val="10907233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45</a:t>
            </a:fld>
            <a:endParaRPr lang="zh-CN" altLang="en-US"/>
          </a:p>
        </p:txBody>
      </p:sp>
    </p:spTree>
    <p:extLst>
      <p:ext uri="{BB962C8B-B14F-4D97-AF65-F5344CB8AC3E}">
        <p14:creationId xmlns:p14="http://schemas.microsoft.com/office/powerpoint/2010/main" val="10001898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48</a:t>
            </a:fld>
            <a:endParaRPr lang="zh-CN" altLang="en-US"/>
          </a:p>
        </p:txBody>
      </p:sp>
    </p:spTree>
    <p:extLst>
      <p:ext uri="{BB962C8B-B14F-4D97-AF65-F5344CB8AC3E}">
        <p14:creationId xmlns:p14="http://schemas.microsoft.com/office/powerpoint/2010/main" val="13053037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交流：偏正式，工作上的，技术层面，意识形态的等，是对于知识、认知、思想的一种拓展，是一种收获新知。</a:t>
            </a:r>
            <a:r>
              <a:rPr lang="zh-CN" altLang="en-US" dirty="0"/>
              <a:t/>
            </a:r>
            <a:br>
              <a:rPr lang="zh-CN" altLang="en-US" dirty="0"/>
            </a:br>
            <a:r>
              <a:rPr lang="zh-CN" altLang="en-US" sz="1200" b="0" i="0" kern="1200" dirty="0">
                <a:solidFill>
                  <a:schemeClr val="tx1"/>
                </a:solidFill>
                <a:effectLst/>
                <a:latin typeface="+mn-lt"/>
                <a:ea typeface="+mn-ea"/>
                <a:cs typeface="+mn-cs"/>
              </a:rPr>
              <a:t>沟通：偏随意，是内在的认识，见解，思维，情感等方面的互相通气，更多是消除信息不对称和理解的差距。</a:t>
            </a:r>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50</a:t>
            </a:fld>
            <a:endParaRPr lang="zh-CN" altLang="en-US"/>
          </a:p>
        </p:txBody>
      </p:sp>
    </p:spTree>
    <p:extLst>
      <p:ext uri="{BB962C8B-B14F-4D97-AF65-F5344CB8AC3E}">
        <p14:creationId xmlns:p14="http://schemas.microsoft.com/office/powerpoint/2010/main" val="16019900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a:t>
            </a:r>
            <a:r>
              <a:rPr lang="zh-CN" altLang="en-US" dirty="0"/>
              <a:t>技术将成为越来越热门的技术，体验比肩</a:t>
            </a:r>
            <a:r>
              <a:rPr lang="en-US" altLang="zh-CN" dirty="0"/>
              <a:t>native</a:t>
            </a:r>
            <a:r>
              <a:rPr lang="zh-CN" altLang="en-US" dirty="0"/>
              <a:t>，开发速度，跨平台性，开发搜索等均是优势所在。</a:t>
            </a:r>
            <a:endParaRPr lang="en-US" altLang="zh-CN" dirty="0"/>
          </a:p>
          <a:p>
            <a:r>
              <a:rPr lang="zh-CN" altLang="en-US" dirty="0"/>
              <a:t>未来在各个端都将编译</a:t>
            </a:r>
            <a:r>
              <a:rPr lang="en-US" altLang="zh-CN" dirty="0"/>
              <a:t>JS</a:t>
            </a:r>
            <a:r>
              <a:rPr lang="zh-CN" altLang="en-US" dirty="0"/>
              <a:t>字节码，用其他语言来开发</a:t>
            </a:r>
            <a:r>
              <a:rPr lang="en-US" altLang="zh-CN" dirty="0"/>
              <a:t>JS</a:t>
            </a:r>
            <a:r>
              <a:rPr lang="zh-CN" altLang="en-US" dirty="0"/>
              <a:t>或者编译为</a:t>
            </a:r>
            <a:r>
              <a:rPr lang="en-US" altLang="zh-CN" dirty="0"/>
              <a:t>JS</a:t>
            </a:r>
            <a:r>
              <a:rPr lang="zh-CN" altLang="en-US" dirty="0"/>
              <a:t>字节码，使得浏览器架构的技术得到充足发展。</a:t>
            </a:r>
            <a:endParaRPr lang="en-US" altLang="zh-CN" dirty="0"/>
          </a:p>
          <a:p>
            <a:r>
              <a:rPr lang="zh-CN" altLang="en-US" dirty="0"/>
              <a:t>在应用层面，</a:t>
            </a:r>
            <a:r>
              <a:rPr lang="en-US" altLang="zh-CN" dirty="0"/>
              <a:t>Web</a:t>
            </a:r>
            <a:r>
              <a:rPr lang="zh-CN" altLang="en-US" dirty="0"/>
              <a:t>技术将一统江湖。</a:t>
            </a:r>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51</a:t>
            </a:fld>
            <a:endParaRPr lang="zh-CN" altLang="en-US"/>
          </a:p>
        </p:txBody>
      </p:sp>
    </p:spTree>
    <p:extLst>
      <p:ext uri="{BB962C8B-B14F-4D97-AF65-F5344CB8AC3E}">
        <p14:creationId xmlns:p14="http://schemas.microsoft.com/office/powerpoint/2010/main" val="408224751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浏览器工具的变革：窗口 </a:t>
            </a:r>
            <a:r>
              <a:rPr lang="en-US" altLang="zh-CN" dirty="0"/>
              <a:t>-&gt;</a:t>
            </a:r>
            <a:r>
              <a:rPr lang="zh-CN" altLang="en-US" dirty="0"/>
              <a:t> 平台 </a:t>
            </a:r>
            <a:r>
              <a:rPr lang="en-US" altLang="zh-CN" dirty="0"/>
              <a:t>-&gt;</a:t>
            </a:r>
            <a:r>
              <a:rPr lang="zh-CN" altLang="en-US" dirty="0"/>
              <a:t> </a:t>
            </a:r>
            <a:r>
              <a:rPr lang="en-US" altLang="zh-CN" dirty="0"/>
              <a:t>OS</a:t>
            </a:r>
            <a:r>
              <a:rPr lang="zh-CN" altLang="en-US" dirty="0"/>
              <a:t> </a:t>
            </a:r>
            <a:endParaRPr lang="en-US" altLang="zh-CN" dirty="0"/>
          </a:p>
          <a:p>
            <a:r>
              <a:rPr lang="en-US" altLang="zh-CN" dirty="0"/>
              <a:t>1</a:t>
            </a:r>
            <a:r>
              <a:rPr lang="zh-CN" altLang="en-US" dirty="0"/>
              <a:t>、早期是一个最朴素的工具，用于浏览器资讯和下载软件等，浏览器逐渐成为了人们了解世界的窗口。这是</a:t>
            </a:r>
            <a:r>
              <a:rPr lang="en-US" altLang="zh-CN" dirty="0"/>
              <a:t>Web1.0</a:t>
            </a:r>
            <a:r>
              <a:rPr lang="zh-CN" altLang="en-US" dirty="0"/>
              <a:t>时代，人们以获取信息为主。</a:t>
            </a:r>
            <a:endParaRPr lang="en-US" altLang="zh-CN" dirty="0"/>
          </a:p>
          <a:p>
            <a:r>
              <a:rPr lang="en-US" altLang="zh-CN" dirty="0"/>
              <a:t>2</a:t>
            </a:r>
            <a:r>
              <a:rPr lang="zh-CN" altLang="en-US" dirty="0"/>
              <a:t>、随着</a:t>
            </a:r>
            <a:r>
              <a:rPr lang="en-US" altLang="zh-CN" dirty="0"/>
              <a:t>Web</a:t>
            </a:r>
            <a:r>
              <a:rPr lang="zh-CN" altLang="en-US" dirty="0"/>
              <a:t>技术和应用发展，浏览器性能和动态交互技术的增强，浏览器渐渐成为了运行应用的平台，人们可以在浏览器内进行互动活动。比如社交、购物、文档、自媒体等等。这是</a:t>
            </a:r>
            <a:r>
              <a:rPr lang="en-US" altLang="zh-CN" dirty="0"/>
              <a:t>Web2.0</a:t>
            </a:r>
            <a:r>
              <a:rPr lang="zh-CN" altLang="en-US" dirty="0"/>
              <a:t>时代，人们以交换信息和创造信息为主。</a:t>
            </a:r>
            <a:endParaRPr lang="en-US" altLang="zh-CN" dirty="0"/>
          </a:p>
          <a:p>
            <a:r>
              <a:rPr lang="en-US" altLang="zh-CN" dirty="0"/>
              <a:t>3</a:t>
            </a:r>
            <a:r>
              <a:rPr lang="zh-CN" altLang="en-US" dirty="0"/>
              <a:t>、随着云技术的发展，人们逐渐开始抛弃硬盘。越来越多的软件运行在云端，越来越多照片、视频、文档、数据等资料都存储云端，人们在使用软件和资源方便更加便捷。这可能是</a:t>
            </a:r>
            <a:r>
              <a:rPr lang="en-US" altLang="zh-CN" dirty="0"/>
              <a:t>Web3.0</a:t>
            </a:r>
            <a:r>
              <a:rPr lang="zh-CN" altLang="en-US" dirty="0"/>
              <a:t>的特征之一，人们以云端应用和交流为主。</a:t>
            </a:r>
            <a:endParaRPr lang="en-US" altLang="zh-CN" dirty="0"/>
          </a:p>
          <a:p>
            <a:endParaRPr lang="en-US" altLang="zh-CN" dirty="0"/>
          </a:p>
          <a:p>
            <a:r>
              <a:rPr lang="en-US" altLang="zh-CN" dirty="0"/>
              <a:t>Web3.0</a:t>
            </a:r>
            <a:r>
              <a:rPr lang="zh-CN" altLang="en-US" dirty="0"/>
              <a:t>依然没有清晰界定，更别说</a:t>
            </a:r>
            <a:r>
              <a:rPr lang="en-US" altLang="zh-CN" dirty="0"/>
              <a:t>Web4.0</a:t>
            </a:r>
            <a:endParaRPr lang="zh-CN" alt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52</a:t>
            </a:fld>
            <a:endParaRPr lang="zh-CN" altLang="en-US"/>
          </a:p>
        </p:txBody>
      </p:sp>
    </p:spTree>
    <p:extLst>
      <p:ext uri="{BB962C8B-B14F-4D97-AF65-F5344CB8AC3E}">
        <p14:creationId xmlns:p14="http://schemas.microsoft.com/office/powerpoint/2010/main" val="14528518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A891F17C-E28F-495F-ADC7-F58DBF2FF38D}" type="slidenum">
              <a:rPr lang="zh-CN" altLang="en-US" smtClean="0"/>
              <a:pPr/>
              <a:t>53</a:t>
            </a:fld>
            <a:endParaRPr lang="zh-CN" altLang="en-US"/>
          </a:p>
        </p:txBody>
      </p:sp>
    </p:spTree>
    <p:extLst>
      <p:ext uri="{BB962C8B-B14F-4D97-AF65-F5344CB8AC3E}">
        <p14:creationId xmlns:p14="http://schemas.microsoft.com/office/powerpoint/2010/main" val="4799113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TCP</a:t>
            </a:r>
            <a:r>
              <a:rPr lang="zh-CN" altLang="en-US" dirty="0"/>
              <a:t>的三次握手与四次挥手，确保每一次连接和传输都是有效可靠的</a:t>
            </a:r>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8</a:t>
            </a:fld>
            <a:endParaRPr lang="zh-CN" altLang="en-US"/>
          </a:p>
        </p:txBody>
      </p:sp>
    </p:spTree>
    <p:extLst>
      <p:ext uri="{BB962C8B-B14F-4D97-AF65-F5344CB8AC3E}">
        <p14:creationId xmlns:p14="http://schemas.microsoft.com/office/powerpoint/2010/main" val="3673103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http2</a:t>
            </a:r>
            <a:r>
              <a:rPr lang="zh-CN" altLang="en-US" dirty="0"/>
              <a:t>传递采用</a:t>
            </a:r>
            <a:r>
              <a:rPr lang="en-US" altLang="zh-CN" dirty="0"/>
              <a:t>2</a:t>
            </a:r>
            <a:r>
              <a:rPr lang="zh-CN" altLang="en-US" dirty="0"/>
              <a:t>进制，</a:t>
            </a:r>
            <a:r>
              <a:rPr lang="en-US" altLang="zh-CN" dirty="0"/>
              <a:t>headers</a:t>
            </a:r>
            <a:r>
              <a:rPr lang="zh-CN" altLang="en-US" dirty="0"/>
              <a:t> 对应 </a:t>
            </a:r>
            <a:r>
              <a:rPr lang="en-US" altLang="zh-CN" dirty="0"/>
              <a:t>header</a:t>
            </a:r>
            <a:r>
              <a:rPr lang="zh-CN" altLang="en-US" dirty="0"/>
              <a:t> </a:t>
            </a:r>
            <a:r>
              <a:rPr lang="en-US" altLang="zh-CN" dirty="0"/>
              <a:t>frame,</a:t>
            </a:r>
            <a:r>
              <a:rPr lang="zh-CN" altLang="en-US" dirty="0"/>
              <a:t> </a:t>
            </a:r>
            <a:r>
              <a:rPr lang="en-US" altLang="zh-CN" dirty="0"/>
              <a:t>body</a:t>
            </a:r>
            <a:r>
              <a:rPr lang="zh-CN" altLang="en-US" dirty="0"/>
              <a:t> 对应 </a:t>
            </a:r>
            <a:r>
              <a:rPr lang="en-US" altLang="zh-CN" dirty="0"/>
              <a:t>data</a:t>
            </a:r>
            <a:r>
              <a:rPr lang="zh-CN" altLang="en-US" dirty="0"/>
              <a:t> </a:t>
            </a:r>
            <a:r>
              <a:rPr lang="en-US" altLang="zh-CN" dirty="0"/>
              <a:t>frame</a:t>
            </a:r>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9</a:t>
            </a:fld>
            <a:endParaRPr lang="zh-CN" altLang="en-US"/>
          </a:p>
        </p:txBody>
      </p:sp>
    </p:spTree>
    <p:extLst>
      <p:ext uri="{BB962C8B-B14F-4D97-AF65-F5344CB8AC3E}">
        <p14:creationId xmlns:p14="http://schemas.microsoft.com/office/powerpoint/2010/main" val="3306434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这是</a:t>
            </a:r>
            <a:r>
              <a:rPr lang="en-US" altLang="zh-CN" dirty="0"/>
              <a:t>10</a:t>
            </a:r>
            <a:r>
              <a:rPr lang="zh-CN" altLang="en-US" dirty="0"/>
              <a:t>多年前画的一张基于</a:t>
            </a:r>
            <a:r>
              <a:rPr lang="en-US" altLang="zh-CN" dirty="0"/>
              <a:t>Java</a:t>
            </a:r>
            <a:r>
              <a:rPr lang="zh-CN" altLang="en-US" dirty="0"/>
              <a:t> </a:t>
            </a:r>
            <a:r>
              <a:rPr lang="en-US" altLang="zh-CN" dirty="0"/>
              <a:t>Struts</a:t>
            </a:r>
            <a:r>
              <a:rPr lang="zh-CN" altLang="en-US" dirty="0"/>
              <a:t>的框架流程图，现在来看有点老旧，偏向传统方案，但是很清晰说明了问题。</a:t>
            </a:r>
            <a:endParaRPr lang="en-US" altLang="zh-CN" dirty="0"/>
          </a:p>
          <a:p>
            <a:r>
              <a:rPr lang="zh-CN" altLang="en-US" dirty="0"/>
              <a:t>浏览器 </a:t>
            </a:r>
            <a:r>
              <a:rPr lang="en-US" altLang="zh-CN" dirty="0"/>
              <a:t>-&gt;</a:t>
            </a:r>
            <a:r>
              <a:rPr lang="zh-CN" altLang="en-US" dirty="0"/>
              <a:t> </a:t>
            </a:r>
            <a:r>
              <a:rPr lang="en-US" altLang="zh-CN" dirty="0"/>
              <a:t>Nginx/Apache/Tomcat</a:t>
            </a:r>
            <a:r>
              <a:rPr lang="zh-CN" altLang="en-US" dirty="0"/>
              <a:t> </a:t>
            </a:r>
            <a:r>
              <a:rPr lang="en-US" altLang="zh-CN" dirty="0"/>
              <a:t>-&gt;</a:t>
            </a:r>
            <a:r>
              <a:rPr lang="zh-CN" altLang="en-US" dirty="0"/>
              <a:t> </a:t>
            </a:r>
            <a:r>
              <a:rPr lang="en-US" altLang="zh-CN" dirty="0"/>
              <a:t>HTML(JS</a:t>
            </a:r>
            <a:r>
              <a:rPr lang="zh-CN" altLang="en-US" dirty="0"/>
              <a:t>、</a:t>
            </a:r>
            <a:r>
              <a:rPr lang="en-US" altLang="zh-CN" dirty="0"/>
              <a:t>CSS</a:t>
            </a:r>
            <a:r>
              <a:rPr lang="zh-CN" altLang="en-US" dirty="0"/>
              <a:t>加载，</a:t>
            </a:r>
            <a:r>
              <a:rPr lang="en-US" altLang="zh-CN" dirty="0"/>
              <a:t>DOM</a:t>
            </a:r>
            <a:r>
              <a:rPr lang="zh-CN" altLang="en-US" dirty="0"/>
              <a:t>渲染</a:t>
            </a:r>
            <a:r>
              <a:rPr lang="en-US" altLang="zh-CN" dirty="0"/>
              <a:t>)</a:t>
            </a:r>
          </a:p>
          <a:p>
            <a:r>
              <a:rPr lang="en-US" altLang="zh-CN" dirty="0"/>
              <a:t>JS(</a:t>
            </a:r>
            <a:r>
              <a:rPr lang="zh-CN" altLang="en-US" dirty="0"/>
              <a:t>执行后</a:t>
            </a:r>
            <a:r>
              <a:rPr lang="en-US" altLang="zh-CN" dirty="0"/>
              <a:t>)</a:t>
            </a:r>
            <a:r>
              <a:rPr lang="zh-CN" altLang="en-US" dirty="0"/>
              <a:t> </a:t>
            </a:r>
            <a:r>
              <a:rPr lang="en-US" altLang="zh-CN" dirty="0"/>
              <a:t>-&gt;</a:t>
            </a:r>
            <a:r>
              <a:rPr lang="zh-CN" altLang="en-US" dirty="0"/>
              <a:t> </a:t>
            </a:r>
            <a:r>
              <a:rPr lang="en-US" altLang="zh-CN" dirty="0"/>
              <a:t>XHR</a:t>
            </a:r>
            <a:r>
              <a:rPr lang="zh-CN" altLang="en-US" dirty="0"/>
              <a:t>获取数据 </a:t>
            </a:r>
            <a:r>
              <a:rPr lang="en-US" altLang="zh-CN" dirty="0"/>
              <a:t>-&gt;</a:t>
            </a:r>
            <a:r>
              <a:rPr lang="zh-CN" altLang="en-US" dirty="0"/>
              <a:t> 服务器端</a:t>
            </a:r>
            <a:r>
              <a:rPr lang="en-US" altLang="zh-CN" dirty="0"/>
              <a:t>MVC</a:t>
            </a:r>
            <a:r>
              <a:rPr lang="zh-CN" altLang="en-US" dirty="0"/>
              <a:t>处理 </a:t>
            </a:r>
            <a:r>
              <a:rPr lang="en-US" altLang="zh-CN" dirty="0"/>
              <a:t>-&gt;</a:t>
            </a:r>
            <a:r>
              <a:rPr lang="zh-CN" altLang="en-US" dirty="0"/>
              <a:t> 数据库</a:t>
            </a:r>
            <a:endParaRPr lang="en-US" altLang="zh-CN"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10</a:t>
            </a:fld>
            <a:endParaRPr lang="zh-CN" altLang="en-US"/>
          </a:p>
        </p:txBody>
      </p:sp>
    </p:spTree>
    <p:extLst>
      <p:ext uri="{BB962C8B-B14F-4D97-AF65-F5344CB8AC3E}">
        <p14:creationId xmlns:p14="http://schemas.microsoft.com/office/powerpoint/2010/main" val="2197864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中国互联网基本与国外同步走，到</a:t>
            </a:r>
            <a:r>
              <a:rPr lang="en-US" altLang="zh-CN" dirty="0"/>
              <a:t>2015</a:t>
            </a:r>
            <a:r>
              <a:rPr lang="zh-CN" altLang="en-US" dirty="0"/>
              <a:t>年左右从互联网转向移动互联网。</a:t>
            </a:r>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12</a:t>
            </a:fld>
            <a:endParaRPr lang="zh-CN" altLang="en-US"/>
          </a:p>
        </p:txBody>
      </p:sp>
    </p:spTree>
    <p:extLst>
      <p:ext uri="{BB962C8B-B14F-4D97-AF65-F5344CB8AC3E}">
        <p14:creationId xmlns:p14="http://schemas.microsoft.com/office/powerpoint/2010/main" val="547276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altLang="zh-CN" dirty="0"/>
              <a:t>Web1.0</a:t>
            </a:r>
            <a:r>
              <a:rPr lang="zh-CN" altLang="en-US" dirty="0"/>
              <a:t>是信息获取阶段，是人们从网站获取知识和信息的阶段。比如浏览新闻、搜索信息、下载软件等。</a:t>
            </a:r>
            <a:endParaRPr lang="en-US" altLang="zh-CN" dirty="0"/>
          </a:p>
          <a:p>
            <a:r>
              <a:rPr lang="en-US" altLang="zh-CN" dirty="0"/>
              <a:t>Web2.0</a:t>
            </a:r>
            <a:r>
              <a:rPr lang="zh-CN" altLang="en-US" dirty="0"/>
              <a:t>是信息交流和创造阶段，是人们互相进行信息交流和互动的阶段。比如社交、购物，参与博客、微博、自媒体创作的时代。</a:t>
            </a:r>
            <a:endParaRPr lang="en-US" altLang="zh-CN" dirty="0"/>
          </a:p>
          <a:p>
            <a:r>
              <a:rPr lang="en-US" altLang="zh-CN" dirty="0"/>
              <a:t>Web3.0</a:t>
            </a:r>
            <a:r>
              <a:rPr lang="zh-CN" altLang="en-US" dirty="0"/>
              <a:t>没有定论，各有各的说法，包括以下：</a:t>
            </a:r>
            <a:endParaRPr lang="en-US" altLang="zh-CN" dirty="0"/>
          </a:p>
          <a:p>
            <a:r>
              <a:rPr lang="en-US" altLang="zh-CN" dirty="0"/>
              <a:t>1</a:t>
            </a:r>
            <a:r>
              <a:rPr lang="zh-CN" altLang="en-US" dirty="0"/>
              <a:t>、个性化时代，以自我为中心。</a:t>
            </a:r>
            <a:r>
              <a:rPr lang="en-US" altLang="zh-CN" dirty="0"/>
              <a:t>1.0</a:t>
            </a:r>
            <a:r>
              <a:rPr lang="zh-CN" altLang="en-US" dirty="0"/>
              <a:t>是以信息为中心，</a:t>
            </a:r>
            <a:r>
              <a:rPr lang="en-US" altLang="zh-CN" dirty="0"/>
              <a:t>2.0</a:t>
            </a:r>
            <a:r>
              <a:rPr lang="zh-CN" altLang="en-US" dirty="0"/>
              <a:t>以人为中心，</a:t>
            </a:r>
            <a:r>
              <a:rPr lang="en-US" altLang="zh-CN" dirty="0"/>
              <a:t>3.0</a:t>
            </a:r>
            <a:r>
              <a:rPr lang="zh-CN" altLang="en-US" dirty="0"/>
              <a:t>以我为中心。即大数据推荐，基于用户画像为用户提供精准个性化服务。</a:t>
            </a:r>
            <a:endParaRPr lang="en-US" altLang="zh-CN" dirty="0"/>
          </a:p>
          <a:p>
            <a:r>
              <a:rPr lang="en-US" altLang="zh-CN" dirty="0"/>
              <a:t>2</a:t>
            </a:r>
            <a:r>
              <a:rPr lang="zh-CN" altLang="en-US" dirty="0"/>
              <a:t>、应用聚合</a:t>
            </a:r>
            <a:r>
              <a:rPr lang="en-US" altLang="zh-CN" dirty="0"/>
              <a:t>web</a:t>
            </a:r>
            <a:r>
              <a:rPr lang="zh-CN" altLang="en-US" dirty="0"/>
              <a:t> </a:t>
            </a:r>
            <a:r>
              <a:rPr lang="en-US" altLang="zh-CN" dirty="0"/>
              <a:t>mashup</a:t>
            </a:r>
            <a:r>
              <a:rPr lang="zh-CN" altLang="en-US" dirty="0"/>
              <a:t>时代，把各种应用组件聚合在一起，成为用户需要的应用中心。比如把购物、邮件、社交、新闻等各种应用聚合在一起，成为一个应用平台，有点像</a:t>
            </a:r>
            <a:r>
              <a:rPr lang="en-US" altLang="zh-CN" dirty="0" err="1"/>
              <a:t>iGoogle</a:t>
            </a:r>
            <a:r>
              <a:rPr lang="zh-CN" altLang="en-US" dirty="0"/>
              <a:t>之类。</a:t>
            </a:r>
            <a:endParaRPr lang="en-US" altLang="zh-CN" dirty="0"/>
          </a:p>
          <a:p>
            <a:r>
              <a:rPr lang="en-US" altLang="zh-CN" dirty="0"/>
              <a:t>3</a:t>
            </a:r>
            <a:r>
              <a:rPr lang="zh-CN" altLang="en-US" dirty="0"/>
              <a:t>、自媒体时代，每个人都是自媒体创作者，信息发布以个人为主，彻底的去中心化。</a:t>
            </a:r>
            <a:endParaRPr lang="en-US" altLang="zh-CN" dirty="0"/>
          </a:p>
          <a:p>
            <a:r>
              <a:rPr lang="en-US" altLang="zh-CN" dirty="0"/>
              <a:t>4</a:t>
            </a:r>
            <a:r>
              <a:rPr lang="zh-CN" altLang="en-US" dirty="0"/>
              <a:t>、人人商业时代，每个人都能创造价值，每个人都是商家，可以用知识、技能在互联网创造财富，使得物联网价值重新分配。</a:t>
            </a:r>
            <a:endParaRPr lang="en-US" altLang="zh-CN" dirty="0"/>
          </a:p>
          <a:p>
            <a:r>
              <a:rPr lang="en-US" altLang="zh-CN" dirty="0"/>
              <a:t>5</a:t>
            </a:r>
            <a:r>
              <a:rPr lang="zh-CN" altLang="en-US" dirty="0"/>
              <a:t>、智能助手时代，利用人工智能技术，现有互联网技术和功能可以更加智能的帮助你，你需要的资讯、交互、服务都能够更加符合你的需要，就像每个人都有一个助手来协助你，而不需要你去主动寻找。</a:t>
            </a:r>
            <a:endParaRPr lang="en-US" altLang="zh-CN" dirty="0"/>
          </a:p>
          <a:p>
            <a:r>
              <a:rPr lang="en-US" altLang="zh-CN" dirty="0"/>
              <a:t>6</a:t>
            </a:r>
            <a:r>
              <a:rPr lang="zh-CN" altLang="en-US" dirty="0"/>
              <a:t>、语义网时代，基于数据共享、知识图谱、人工智能，实现人和机器之间的互相理解。在对信息进行处理时，从以人为主兼顾到机器的理解。</a:t>
            </a:r>
            <a:endParaRPr lang="en-US" altLang="zh-CN" dirty="0"/>
          </a:p>
          <a:p>
            <a:r>
              <a:rPr lang="en-US" altLang="zh-CN" dirty="0"/>
              <a:t>7</a:t>
            </a:r>
            <a:r>
              <a:rPr lang="zh-CN" altLang="en-US" dirty="0"/>
              <a:t>、</a:t>
            </a:r>
            <a:r>
              <a:rPr lang="en-US" altLang="zh-CN" dirty="0"/>
              <a:t>3D</a:t>
            </a:r>
            <a:r>
              <a:rPr lang="zh-CN" altLang="en-US" dirty="0"/>
              <a:t>时代、</a:t>
            </a:r>
            <a:r>
              <a:rPr lang="en-US" altLang="zh-CN" dirty="0"/>
              <a:t>VR</a:t>
            </a:r>
            <a:r>
              <a:rPr lang="zh-CN" altLang="en-US" dirty="0"/>
              <a:t>时代</a:t>
            </a:r>
            <a:endParaRPr lang="en-US" altLang="zh-CN" dirty="0"/>
          </a:p>
          <a:p>
            <a:r>
              <a:rPr lang="en-US" altLang="zh-CN" dirty="0"/>
              <a:t>8</a:t>
            </a:r>
            <a:r>
              <a:rPr lang="zh-CN" altLang="en-US" dirty="0"/>
              <a:t>、区块链时代，去中心化分布式，资产货币化</a:t>
            </a:r>
            <a:endParaRPr lang="en-US" altLang="zh-CN" dirty="0"/>
          </a:p>
          <a:p>
            <a:endParaRPr lang="en-US" altLang="zh-CN" dirty="0"/>
          </a:p>
          <a:p>
            <a:r>
              <a:rPr lang="zh-CN" altLang="en-US" dirty="0"/>
              <a:t>而实际上</a:t>
            </a:r>
            <a:r>
              <a:rPr lang="en-US" altLang="zh-CN" dirty="0"/>
              <a:t>Web.3.0</a:t>
            </a:r>
            <a:r>
              <a:rPr lang="zh-CN" altLang="en-US" dirty="0"/>
              <a:t>在没有来临时，已经进入了移动互联网时代。</a:t>
            </a:r>
            <a:endParaRPr lang="en-US" altLang="zh-CN" dirty="0"/>
          </a:p>
          <a:p>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13</a:t>
            </a:fld>
            <a:endParaRPr lang="zh-CN" altLang="en-US"/>
          </a:p>
        </p:txBody>
      </p:sp>
    </p:spTree>
    <p:extLst>
      <p:ext uri="{BB962C8B-B14F-4D97-AF65-F5344CB8AC3E}">
        <p14:creationId xmlns:p14="http://schemas.microsoft.com/office/powerpoint/2010/main" val="11268900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比较重要的点时</a:t>
            </a:r>
            <a:r>
              <a:rPr lang="en-US" altLang="zh-CN" dirty="0"/>
              <a:t>2000</a:t>
            </a:r>
            <a:r>
              <a:rPr lang="zh-CN" altLang="en-US" dirty="0"/>
              <a:t>、</a:t>
            </a:r>
            <a:r>
              <a:rPr lang="en-US" altLang="zh-CN" dirty="0"/>
              <a:t>2010</a:t>
            </a:r>
            <a:r>
              <a:rPr lang="zh-CN" altLang="en-US" dirty="0"/>
              <a:t>、</a:t>
            </a:r>
            <a:r>
              <a:rPr lang="en-US" altLang="zh-CN" dirty="0"/>
              <a:t>2015</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今天</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技术无限可能：</a:t>
            </a:r>
            <a:r>
              <a:rPr lang="en-US" altLang="zh-CN" dirty="0">
                <a:latin typeface="微软雅黑" panose="020B0503020204020204" pitchFamily="34" charset="-122"/>
                <a:ea typeface="微软雅黑" panose="020B0503020204020204" pitchFamily="34" charset="-122"/>
              </a:rPr>
              <a:t>Native</a:t>
            </a:r>
            <a:r>
              <a:rPr lang="zh-CN" altLang="en-US" dirty="0">
                <a:latin typeface="微软雅黑" panose="020B0503020204020204" pitchFamily="34" charset="-122"/>
                <a:ea typeface="微软雅黑" panose="020B0503020204020204" pitchFamily="34" charset="-122"/>
              </a:rPr>
              <a:t>体验与</a:t>
            </a:r>
            <a:r>
              <a:rPr lang="en-US" altLang="zh-CN" dirty="0">
                <a:latin typeface="微软雅黑" panose="020B0503020204020204" pitchFamily="34" charset="-122"/>
                <a:ea typeface="微软雅黑" panose="020B0503020204020204" pitchFamily="34" charset="-122"/>
              </a:rPr>
              <a:t>Cloud</a:t>
            </a:r>
            <a:r>
              <a:rPr lang="zh-CN" altLang="en-US" dirty="0">
                <a:latin typeface="微软雅黑" panose="020B0503020204020204" pitchFamily="34" charset="-122"/>
                <a:ea typeface="微软雅黑" panose="020B0503020204020204" pitchFamily="34" charset="-122"/>
              </a:rPr>
              <a:t>应用，</a:t>
            </a:r>
            <a:r>
              <a:rPr lang="en-US" altLang="zh-CN" dirty="0">
                <a:latin typeface="微软雅黑" panose="020B0503020204020204" pitchFamily="34" charset="-122"/>
                <a:ea typeface="微软雅黑" panose="020B0503020204020204" pitchFamily="34" charset="-122"/>
              </a:rPr>
              <a:t>Web</a:t>
            </a:r>
            <a:r>
              <a:rPr lang="zh-CN" altLang="en-US" dirty="0">
                <a:latin typeface="微软雅黑" panose="020B0503020204020204" pitchFamily="34" charset="-122"/>
                <a:ea typeface="微软雅黑" panose="020B0503020204020204" pitchFamily="34" charset="-122"/>
              </a:rPr>
              <a:t>技术越来越受到重视，应用范围越来越广泛。</a:t>
            </a:r>
            <a:endParaRPr lang="en-US" dirty="0"/>
          </a:p>
          <a:p>
            <a:endParaRPr lang="en-US" dirty="0"/>
          </a:p>
        </p:txBody>
      </p:sp>
      <p:sp>
        <p:nvSpPr>
          <p:cNvPr id="4" name="Slide Number Placeholder 3"/>
          <p:cNvSpPr>
            <a:spLocks noGrp="1"/>
          </p:cNvSpPr>
          <p:nvPr>
            <p:ph type="sldNum" sz="quarter" idx="5"/>
          </p:nvPr>
        </p:nvSpPr>
        <p:spPr/>
        <p:txBody>
          <a:bodyPr/>
          <a:lstStyle/>
          <a:p>
            <a:fld id="{A891F17C-E28F-495F-ADC7-F58DBF2FF38D}" type="slidenum">
              <a:rPr lang="zh-CN" altLang="en-US" smtClean="0"/>
              <a:pPr/>
              <a:t>14</a:t>
            </a:fld>
            <a:endParaRPr lang="zh-CN" altLang="en-US"/>
          </a:p>
        </p:txBody>
      </p:sp>
    </p:spTree>
    <p:extLst>
      <p:ext uri="{BB962C8B-B14F-4D97-AF65-F5344CB8AC3E}">
        <p14:creationId xmlns:p14="http://schemas.microsoft.com/office/powerpoint/2010/main" val="129040349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1D255769-41DC-F446-8E68-39CDC6B6044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138" y="0"/>
            <a:ext cx="9141862" cy="5143500"/>
          </a:xfrm>
          <a:prstGeom prst="rect">
            <a:avLst/>
          </a:prstGeom>
        </p:spPr>
      </p:pic>
      <p:sp>
        <p:nvSpPr>
          <p:cNvPr id="10" name="标题 9"/>
          <p:cNvSpPr>
            <a:spLocks noGrp="1"/>
          </p:cNvSpPr>
          <p:nvPr>
            <p:ph type="title" hasCustomPrompt="1"/>
          </p:nvPr>
        </p:nvSpPr>
        <p:spPr>
          <a:xfrm>
            <a:off x="251520" y="1491630"/>
            <a:ext cx="8856984" cy="603749"/>
          </a:xfrm>
          <a:prstGeom prst="rect">
            <a:avLst/>
          </a:prstGeom>
        </p:spPr>
        <p:txBody>
          <a:bodyPr>
            <a:noAutofit/>
          </a:bodyPr>
          <a:lstStyle>
            <a:lvl1pPr algn="l">
              <a:defRPr sz="3800" b="1">
                <a:solidFill>
                  <a:schemeClr val="tx1"/>
                </a:solidFill>
                <a:latin typeface="微软雅黑" panose="020B0503020204020204" pitchFamily="34" charset="-122"/>
                <a:ea typeface="微软雅黑" panose="020B0503020204020204" pitchFamily="34" charset="-122"/>
              </a:defRPr>
            </a:lvl1pPr>
          </a:lstStyle>
          <a:p>
            <a:r>
              <a:rPr lang="zh-CN" altLang="en-US" dirty="0"/>
              <a:t>示意主标题文字（</a:t>
            </a:r>
            <a:r>
              <a:rPr lang="en-US" altLang="zh-CN" dirty="0"/>
              <a:t>38</a:t>
            </a:r>
            <a:r>
              <a:rPr lang="zh-CN" altLang="en-US" dirty="0"/>
              <a:t>号粗字）</a:t>
            </a:r>
          </a:p>
        </p:txBody>
      </p:sp>
      <p:sp>
        <p:nvSpPr>
          <p:cNvPr id="3" name="副标题 2"/>
          <p:cNvSpPr>
            <a:spLocks noGrp="1"/>
          </p:cNvSpPr>
          <p:nvPr>
            <p:ph type="subTitle" idx="1" hasCustomPrompt="1"/>
          </p:nvPr>
        </p:nvSpPr>
        <p:spPr>
          <a:xfrm>
            <a:off x="251520" y="2291916"/>
            <a:ext cx="8712968" cy="535867"/>
          </a:xfrm>
          <a:prstGeom prst="rect">
            <a:avLst/>
          </a:prstGeom>
        </p:spPr>
        <p:txBody>
          <a:bodyPr>
            <a:noAutofit/>
          </a:bodyPr>
          <a:lstStyle>
            <a:lvl1pPr marL="0" indent="0" algn="l">
              <a:buNone/>
              <a:defRPr sz="2800">
                <a:solidFill>
                  <a:schemeClr val="tx1">
                    <a:lumMod val="75000"/>
                    <a:lumOff val="25000"/>
                  </a:schemeClr>
                </a:solidFill>
                <a:latin typeface="微软雅黑" panose="020B0503020204020204" pitchFamily="34" charset="-122"/>
                <a:ea typeface="微软雅黑"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示意副标题文字（</a:t>
            </a:r>
            <a:r>
              <a:rPr lang="en-US" altLang="zh-CN" dirty="0"/>
              <a:t>28</a:t>
            </a:r>
            <a:r>
              <a:rPr lang="zh-CN" altLang="en-US" dirty="0"/>
              <a:t>号细字）</a:t>
            </a:r>
          </a:p>
        </p:txBody>
      </p:sp>
    </p:spTree>
  </p:cSld>
  <p:clrMapOvr>
    <a:masterClrMapping/>
  </p:clrMapOvr>
  <p:extLst mod="1">
    <p:ext uri="{DCECCB84-F9BA-43D5-87BE-67443E8EF086}">
      <p15:sldGuideLst xmlns:p15="http://schemas.microsoft.com/office/powerpoint/2012/main">
        <p15:guide id="1" orient="horz" pos="1620" userDrawn="1">
          <p15:clr>
            <a:srgbClr val="FBAE40"/>
          </p15:clr>
        </p15:guide>
        <p15:guide id="2" pos="204"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88032720-3F8B-6F41-BEDC-5970A8BE61F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69" y="0"/>
            <a:ext cx="9141862" cy="5143500"/>
          </a:xfrm>
          <a:prstGeom prst="rect">
            <a:avLst/>
          </a:prstGeom>
        </p:spPr>
      </p:pic>
      <p:sp>
        <p:nvSpPr>
          <p:cNvPr id="7" name="标题 9">
            <a:extLst>
              <a:ext uri="{FF2B5EF4-FFF2-40B4-BE49-F238E27FC236}">
                <a16:creationId xmlns:a16="http://schemas.microsoft.com/office/drawing/2014/main" xmlns="" id="{1D988EE4-0738-054E-A6D3-7DF969217E31}"/>
              </a:ext>
            </a:extLst>
          </p:cNvPr>
          <p:cNvSpPr>
            <a:spLocks noGrp="1"/>
          </p:cNvSpPr>
          <p:nvPr>
            <p:ph type="title" hasCustomPrompt="1"/>
          </p:nvPr>
        </p:nvSpPr>
        <p:spPr>
          <a:xfrm>
            <a:off x="251520" y="1491630"/>
            <a:ext cx="8856984" cy="603749"/>
          </a:xfrm>
          <a:prstGeom prst="rect">
            <a:avLst/>
          </a:prstGeom>
        </p:spPr>
        <p:txBody>
          <a:bodyPr>
            <a:noAutofit/>
          </a:bodyPr>
          <a:lstStyle>
            <a:lvl1pPr algn="l">
              <a:defRPr sz="3800" b="1">
                <a:solidFill>
                  <a:schemeClr val="bg1"/>
                </a:solidFill>
                <a:latin typeface="微软雅黑" panose="020B0503020204020204" pitchFamily="34" charset="-122"/>
                <a:ea typeface="微软雅黑" panose="020B0503020204020204" pitchFamily="34" charset="-122"/>
              </a:defRPr>
            </a:lvl1pPr>
          </a:lstStyle>
          <a:p>
            <a:r>
              <a:rPr lang="zh-CN" altLang="en-US" dirty="0"/>
              <a:t>示意主标题文字（</a:t>
            </a:r>
            <a:r>
              <a:rPr lang="en-US" altLang="zh-CN" dirty="0"/>
              <a:t>38</a:t>
            </a:r>
            <a:r>
              <a:rPr lang="zh-CN" altLang="en-US" dirty="0"/>
              <a:t>号粗字）</a:t>
            </a:r>
          </a:p>
        </p:txBody>
      </p:sp>
      <p:sp>
        <p:nvSpPr>
          <p:cNvPr id="8" name="副标题 2">
            <a:extLst>
              <a:ext uri="{FF2B5EF4-FFF2-40B4-BE49-F238E27FC236}">
                <a16:creationId xmlns:a16="http://schemas.microsoft.com/office/drawing/2014/main" xmlns="" id="{4BDEB96F-5169-104F-B620-B7B873C1B6D3}"/>
              </a:ext>
            </a:extLst>
          </p:cNvPr>
          <p:cNvSpPr>
            <a:spLocks noGrp="1"/>
          </p:cNvSpPr>
          <p:nvPr>
            <p:ph type="subTitle" idx="1" hasCustomPrompt="1"/>
          </p:nvPr>
        </p:nvSpPr>
        <p:spPr>
          <a:xfrm>
            <a:off x="251520" y="2291916"/>
            <a:ext cx="8712968" cy="535867"/>
          </a:xfrm>
          <a:prstGeom prst="rect">
            <a:avLst/>
          </a:prstGeom>
        </p:spPr>
        <p:txBody>
          <a:bodyPr>
            <a:noAutofit/>
          </a:bodyPr>
          <a:lstStyle>
            <a:lvl1pPr marL="0" indent="0" algn="l">
              <a:buNone/>
              <a:defRPr sz="2800">
                <a:solidFill>
                  <a:schemeClr val="bg1"/>
                </a:solidFill>
                <a:latin typeface="微软雅黑" panose="020B0503020204020204" pitchFamily="34" charset="-122"/>
                <a:ea typeface="微软雅黑" panose="020B0503020204020204" pitchFamily="34" charset="-12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示意副标题文字（</a:t>
            </a:r>
            <a:r>
              <a:rPr lang="en-US" altLang="zh-CN" dirty="0"/>
              <a:t>28</a:t>
            </a:r>
            <a:r>
              <a:rPr lang="zh-CN" altLang="en-US" dirty="0"/>
              <a:t>号细字）</a:t>
            </a:r>
          </a:p>
        </p:txBody>
      </p:sp>
    </p:spTree>
    <p:extLst>
      <p:ext uri="{BB962C8B-B14F-4D97-AF65-F5344CB8AC3E}">
        <p14:creationId xmlns:p14="http://schemas.microsoft.com/office/powerpoint/2010/main" val="41575480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23528" y="205979"/>
            <a:ext cx="8424936" cy="493563"/>
          </a:xfrm>
          <a:prstGeom prst="rect">
            <a:avLst/>
          </a:prstGeom>
        </p:spPr>
        <p:txBody>
          <a:bodyPr>
            <a:noAutofit/>
          </a:bodyPr>
          <a:lstStyle>
            <a:lvl1pPr algn="l">
              <a:defRPr sz="2800" b="1">
                <a:solidFill>
                  <a:schemeClr val="tx1">
                    <a:lumMod val="85000"/>
                    <a:lumOff val="15000"/>
                  </a:schemeClr>
                </a:solidFill>
                <a:latin typeface="微软雅黑" panose="020B0503020204020204" pitchFamily="34" charset="-122"/>
                <a:ea typeface="微软雅黑" panose="020B0503020204020204" pitchFamily="34" charset="-122"/>
              </a:defRPr>
            </a:lvl1pPr>
          </a:lstStyle>
          <a:p>
            <a:r>
              <a:rPr lang="zh-CN" altLang="en-US" dirty="0"/>
              <a:t>内页标题微软雅黑</a:t>
            </a:r>
            <a:r>
              <a:rPr lang="en-US" altLang="zh-CN" dirty="0"/>
              <a:t>28</a:t>
            </a:r>
            <a:r>
              <a:rPr lang="zh-CN" altLang="en-US" dirty="0"/>
              <a:t>号字</a:t>
            </a:r>
          </a:p>
        </p:txBody>
      </p:sp>
      <p:sp>
        <p:nvSpPr>
          <p:cNvPr id="3" name="内容占位符 2"/>
          <p:cNvSpPr>
            <a:spLocks noGrp="1"/>
          </p:cNvSpPr>
          <p:nvPr>
            <p:ph idx="1" hasCustomPrompt="1"/>
          </p:nvPr>
        </p:nvSpPr>
        <p:spPr>
          <a:xfrm>
            <a:off x="323528" y="915566"/>
            <a:ext cx="8424936" cy="3816424"/>
          </a:xfrm>
          <a:prstGeom prst="rect">
            <a:avLst/>
          </a:prstGeom>
        </p:spPr>
        <p:txBody>
          <a:bodyPr>
            <a:normAutofit/>
          </a:bodyPr>
          <a:lstStyle>
            <a:lvl1pPr marL="182563" indent="-182563">
              <a:buSzPct val="100000"/>
              <a:buFont typeface="Arial" panose="020B0604020202020204" pitchFamily="34" charset="0"/>
              <a:buChar char="•"/>
              <a:defRPr kumimoji="0" lang="en-US" altLang="zh-CN" sz="2400" b="0" i="0" u="none" strike="noStrike" kern="1200" cap="none" spc="0" normalizeH="0" baseline="0" noProof="0" smtClean="0">
                <a:ln>
                  <a:noFill/>
                </a:ln>
                <a:solidFill>
                  <a:schemeClr val="tx1">
                    <a:lumMod val="75000"/>
                    <a:lumOff val="25000"/>
                  </a:schemeClr>
                </a:solidFill>
                <a:effectLst/>
                <a:uLnTx/>
                <a:uFillTx/>
                <a:latin typeface="微软雅黑" pitchFamily="34" charset="-122"/>
                <a:ea typeface="微软雅黑" pitchFamily="34" charset="-122"/>
              </a:defRPr>
            </a:lvl1pPr>
            <a:lvl2pPr marL="742950" indent="-285750">
              <a:buFont typeface="Arial" panose="020B0604020202020204" pitchFamily="34" charset="0"/>
              <a:buChar char="•"/>
              <a:defRPr sz="2200">
                <a:solidFill>
                  <a:schemeClr val="tx1">
                    <a:lumMod val="75000"/>
                    <a:lumOff val="25000"/>
                  </a:schemeClr>
                </a:solidFill>
                <a:latin typeface="微软雅黑" pitchFamily="34" charset="-122"/>
                <a:ea typeface="微软雅黑" pitchFamily="34" charset="-122"/>
              </a:defRPr>
            </a:lvl2pPr>
            <a:lvl3pPr marL="1143000" indent="-228600">
              <a:buFont typeface="Arial" panose="020B0604020202020204" pitchFamily="34" charset="0"/>
              <a:buChar char="•"/>
              <a:defRPr sz="2000">
                <a:solidFill>
                  <a:schemeClr val="tx1">
                    <a:lumMod val="75000"/>
                    <a:lumOff val="25000"/>
                  </a:schemeClr>
                </a:solidFill>
                <a:latin typeface="微软雅黑" pitchFamily="34" charset="-122"/>
                <a:ea typeface="微软雅黑" pitchFamily="34" charset="-122"/>
              </a:defRPr>
            </a:lvl3pPr>
            <a:lvl4pPr marL="1600200" indent="-228600">
              <a:buFont typeface="Arial" panose="020B0604020202020204" pitchFamily="34" charset="0"/>
              <a:buChar char="•"/>
              <a:defRPr sz="1800">
                <a:solidFill>
                  <a:schemeClr val="tx1">
                    <a:lumMod val="75000"/>
                    <a:lumOff val="25000"/>
                  </a:schemeClr>
                </a:solidFill>
                <a:latin typeface="微软雅黑" pitchFamily="34" charset="-122"/>
                <a:ea typeface="微软雅黑" pitchFamily="34" charset="-122"/>
              </a:defRPr>
            </a:lvl4pPr>
            <a:lvl5pPr marL="2057400" indent="-228600">
              <a:buFont typeface="Arial" panose="020B0604020202020204" pitchFamily="34" charset="0"/>
              <a:buChar char="•"/>
              <a:defRPr sz="1600">
                <a:solidFill>
                  <a:schemeClr val="tx1">
                    <a:lumMod val="75000"/>
                    <a:lumOff val="25000"/>
                  </a:schemeClr>
                </a:solidFill>
                <a:latin typeface="微软雅黑" pitchFamily="34" charset="-122"/>
                <a:ea typeface="微软雅黑" pitchFamily="34" charset="-122"/>
              </a:defRPr>
            </a:lvl5pPr>
          </a:lstStyle>
          <a:p>
            <a:pPr lvl="0"/>
            <a:r>
              <a:rPr lang="zh-CN" altLang="en-US" dirty="0"/>
              <a:t>正文</a:t>
            </a:r>
            <a:r>
              <a:rPr lang="en-US" altLang="zh-CN" dirty="0"/>
              <a:t>-</a:t>
            </a:r>
            <a:r>
              <a:rPr lang="zh-CN" altLang="en-US" dirty="0"/>
              <a:t>微软雅黑</a:t>
            </a:r>
            <a:r>
              <a:rPr lang="en-US" altLang="zh-CN" dirty="0"/>
              <a:t>24</a:t>
            </a:r>
            <a:r>
              <a:rPr lang="zh-CN" altLang="en-US" dirty="0"/>
              <a:t>号字</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4" name="内容占位符 4">
            <a:extLst>
              <a:ext uri="{FF2B5EF4-FFF2-40B4-BE49-F238E27FC236}">
                <a16:creationId xmlns:a16="http://schemas.microsoft.com/office/drawing/2014/main" xmlns="" id="{DD4FDEE5-6788-1F40-8F18-77B35F119CF0}"/>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84669" t="86399" r="3515" b="5201"/>
          <a:stretch/>
        </p:blipFill>
        <p:spPr>
          <a:xfrm>
            <a:off x="7740352" y="4443958"/>
            <a:ext cx="1080120" cy="432048"/>
          </a:xfrm>
          <a:prstGeom prst="rect">
            <a:avLst/>
          </a:prstGeom>
        </p:spPr>
      </p:pic>
      <p:cxnSp>
        <p:nvCxnSpPr>
          <p:cNvPr id="5" name="直线连接符 4">
            <a:extLst>
              <a:ext uri="{FF2B5EF4-FFF2-40B4-BE49-F238E27FC236}">
                <a16:creationId xmlns:a16="http://schemas.microsoft.com/office/drawing/2014/main" xmlns="" id="{3325C1AA-3760-674C-AB57-D73ECDC308FA}"/>
              </a:ext>
            </a:extLst>
          </p:cNvPr>
          <p:cNvCxnSpPr>
            <a:cxnSpLocks/>
          </p:cNvCxnSpPr>
          <p:nvPr userDrawn="1"/>
        </p:nvCxnSpPr>
        <p:spPr>
          <a:xfrm>
            <a:off x="323528" y="807554"/>
            <a:ext cx="8424936" cy="0"/>
          </a:xfrm>
          <a:prstGeom prst="line">
            <a:avLst/>
          </a:prstGeom>
          <a:ln w="28575">
            <a:solidFill>
              <a:srgbClr val="797979"/>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xmlns="" id="{F38B0920-107A-F14E-B5C8-A2A2A0830997}"/>
              </a:ext>
            </a:extLst>
          </p:cNvPr>
          <p:cNvSpPr>
            <a:spLocks noGrp="1"/>
          </p:cNvSpPr>
          <p:nvPr>
            <p:ph type="title" hasCustomPrompt="1"/>
          </p:nvPr>
        </p:nvSpPr>
        <p:spPr>
          <a:xfrm>
            <a:off x="323528" y="205979"/>
            <a:ext cx="8424936" cy="493563"/>
          </a:xfrm>
          <a:prstGeom prst="rect">
            <a:avLst/>
          </a:prstGeom>
        </p:spPr>
        <p:txBody>
          <a:bodyPr>
            <a:noAutofit/>
          </a:bodyPr>
          <a:lstStyle>
            <a:lvl1pPr algn="l">
              <a:defRPr sz="2800" b="1">
                <a:solidFill>
                  <a:schemeClr val="bg1"/>
                </a:solidFill>
                <a:latin typeface="微软雅黑" panose="020B0503020204020204" pitchFamily="34" charset="-122"/>
                <a:ea typeface="微软雅黑" panose="020B0503020204020204" pitchFamily="34" charset="-122"/>
              </a:defRPr>
            </a:lvl1pPr>
          </a:lstStyle>
          <a:p>
            <a:r>
              <a:rPr lang="zh-CN" altLang="en-US" dirty="0"/>
              <a:t>内页标题微软雅黑</a:t>
            </a:r>
            <a:r>
              <a:rPr lang="en-US" altLang="zh-CN" dirty="0"/>
              <a:t>28</a:t>
            </a:r>
            <a:r>
              <a:rPr lang="zh-CN" altLang="en-US" dirty="0"/>
              <a:t>号字</a:t>
            </a:r>
          </a:p>
        </p:txBody>
      </p:sp>
      <p:sp>
        <p:nvSpPr>
          <p:cNvPr id="8" name="内容占位符 2">
            <a:extLst>
              <a:ext uri="{FF2B5EF4-FFF2-40B4-BE49-F238E27FC236}">
                <a16:creationId xmlns:a16="http://schemas.microsoft.com/office/drawing/2014/main" xmlns="" id="{9A411647-7E78-FD4E-8ED8-8E097D8C92B9}"/>
              </a:ext>
            </a:extLst>
          </p:cNvPr>
          <p:cNvSpPr>
            <a:spLocks noGrp="1"/>
          </p:cNvSpPr>
          <p:nvPr>
            <p:ph idx="1" hasCustomPrompt="1"/>
          </p:nvPr>
        </p:nvSpPr>
        <p:spPr>
          <a:xfrm>
            <a:off x="323528" y="915566"/>
            <a:ext cx="8424936" cy="3816424"/>
          </a:xfrm>
          <a:prstGeom prst="rect">
            <a:avLst/>
          </a:prstGeom>
        </p:spPr>
        <p:txBody>
          <a:bodyPr>
            <a:normAutofit/>
          </a:bodyPr>
          <a:lstStyle>
            <a:lvl1pPr marL="182563" indent="-182563">
              <a:buSzPct val="100000"/>
              <a:buFont typeface="Arial" panose="020B0604020202020204" pitchFamily="34" charset="0"/>
              <a:buChar char="•"/>
              <a:defRPr kumimoji="0" lang="en-US" altLang="zh-CN" sz="2400" b="0" i="0" u="none" strike="noStrike" kern="1200" cap="none" spc="0" normalizeH="0" baseline="0" noProof="0" smtClean="0">
                <a:ln>
                  <a:noFill/>
                </a:ln>
                <a:solidFill>
                  <a:schemeClr val="bg1"/>
                </a:solidFill>
                <a:effectLst/>
                <a:uLnTx/>
                <a:uFillTx/>
                <a:latin typeface="微软雅黑" pitchFamily="34" charset="-122"/>
                <a:ea typeface="微软雅黑" pitchFamily="34" charset="-122"/>
              </a:defRPr>
            </a:lvl1pPr>
            <a:lvl2pPr marL="742950" indent="-285750">
              <a:buFont typeface="Arial" panose="020B0604020202020204" pitchFamily="34" charset="0"/>
              <a:buChar char="•"/>
              <a:defRPr sz="2200">
                <a:solidFill>
                  <a:schemeClr val="bg1"/>
                </a:solidFill>
                <a:latin typeface="微软雅黑" pitchFamily="34" charset="-122"/>
                <a:ea typeface="微软雅黑" pitchFamily="34" charset="-122"/>
              </a:defRPr>
            </a:lvl2pPr>
            <a:lvl3pPr marL="1143000" indent="-228600">
              <a:buFont typeface="Arial" panose="020B0604020202020204" pitchFamily="34" charset="0"/>
              <a:buChar char="•"/>
              <a:defRPr sz="2000">
                <a:solidFill>
                  <a:schemeClr val="bg1"/>
                </a:solidFill>
                <a:latin typeface="微软雅黑" pitchFamily="34" charset="-122"/>
                <a:ea typeface="微软雅黑" pitchFamily="34" charset="-122"/>
              </a:defRPr>
            </a:lvl3pPr>
            <a:lvl4pPr marL="1600200" indent="-228600">
              <a:buFont typeface="Arial" panose="020B0604020202020204" pitchFamily="34" charset="0"/>
              <a:buChar char="•"/>
              <a:defRPr sz="1800">
                <a:solidFill>
                  <a:schemeClr val="bg1"/>
                </a:solidFill>
                <a:latin typeface="微软雅黑" pitchFamily="34" charset="-122"/>
                <a:ea typeface="微软雅黑" pitchFamily="34" charset="-122"/>
              </a:defRPr>
            </a:lvl4pPr>
            <a:lvl5pPr marL="2057400" indent="-228600">
              <a:buFont typeface="Arial" panose="020B0604020202020204" pitchFamily="34" charset="0"/>
              <a:buChar char="•"/>
              <a:defRPr sz="1600">
                <a:solidFill>
                  <a:schemeClr val="bg1"/>
                </a:solidFill>
                <a:latin typeface="微软雅黑" pitchFamily="34" charset="-122"/>
                <a:ea typeface="微软雅黑" pitchFamily="34" charset="-122"/>
              </a:defRPr>
            </a:lvl5pPr>
          </a:lstStyle>
          <a:p>
            <a:pPr lvl="0"/>
            <a:r>
              <a:rPr lang="zh-CN" altLang="en-US" dirty="0"/>
              <a:t>正文</a:t>
            </a:r>
            <a:r>
              <a:rPr lang="en-US" altLang="zh-CN" dirty="0"/>
              <a:t>-</a:t>
            </a:r>
            <a:r>
              <a:rPr lang="zh-CN" altLang="en-US" dirty="0"/>
              <a:t>微软雅黑</a:t>
            </a:r>
            <a:r>
              <a:rPr lang="en-US" altLang="zh-CN" dirty="0"/>
              <a:t>24</a:t>
            </a:r>
            <a:r>
              <a:rPr lang="zh-CN" altLang="en-US" dirty="0"/>
              <a:t>号字</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pic>
        <p:nvPicPr>
          <p:cNvPr id="4" name="图片 3">
            <a:extLst>
              <a:ext uri="{FF2B5EF4-FFF2-40B4-BE49-F238E27FC236}">
                <a16:creationId xmlns:a16="http://schemas.microsoft.com/office/drawing/2014/main" xmlns="" id="{F6B3DEE3-19CD-D548-AAED-B7D80363FC7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85445" t="86399" r="4315" b="5201"/>
          <a:stretch/>
        </p:blipFill>
        <p:spPr>
          <a:xfrm>
            <a:off x="7812359" y="4443958"/>
            <a:ext cx="936105" cy="432048"/>
          </a:xfrm>
          <a:prstGeom prst="rect">
            <a:avLst/>
          </a:prstGeom>
        </p:spPr>
      </p:pic>
      <p:cxnSp>
        <p:nvCxnSpPr>
          <p:cNvPr id="5" name="直线连接符 4">
            <a:extLst>
              <a:ext uri="{FF2B5EF4-FFF2-40B4-BE49-F238E27FC236}">
                <a16:creationId xmlns:a16="http://schemas.microsoft.com/office/drawing/2014/main" xmlns="" id="{89A21C7A-8CB9-8548-8868-0BCA76DE42B5}"/>
              </a:ext>
            </a:extLst>
          </p:cNvPr>
          <p:cNvCxnSpPr>
            <a:cxnSpLocks/>
          </p:cNvCxnSpPr>
          <p:nvPr userDrawn="1"/>
        </p:nvCxnSpPr>
        <p:spPr>
          <a:xfrm>
            <a:off x="323528" y="807554"/>
            <a:ext cx="8424936" cy="0"/>
          </a:xfrm>
          <a:prstGeom prst="line">
            <a:avLst/>
          </a:prstGeom>
          <a:ln w="28575">
            <a:solidFill>
              <a:srgbClr val="79797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879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垂直排列标题与文本">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EEC918DE-1243-3647-BA10-CC96904A18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1862" cy="51435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xmlns="" id="{CB80964D-4A87-164C-A020-19652A3EA3A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1862" cy="5143500"/>
          </a:xfrm>
          <a:prstGeom prst="rect">
            <a:avLst/>
          </a:prstGeom>
        </p:spPr>
      </p:pic>
    </p:spTree>
    <p:extLst>
      <p:ext uri="{BB962C8B-B14F-4D97-AF65-F5344CB8AC3E}">
        <p14:creationId xmlns:p14="http://schemas.microsoft.com/office/powerpoint/2010/main" val="274012631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61" r:id="rId2"/>
    <p:sldLayoutId id="2147483650" r:id="rId3"/>
    <p:sldLayoutId id="2147483660" r:id="rId4"/>
    <p:sldLayoutId id="2147483659" r:id="rId5"/>
    <p:sldLayoutId id="2147483662" r:id="rId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chart" Target="../charts/chart2.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31.tiff"/><Relationship Id="rId13" Type="http://schemas.openxmlformats.org/officeDocument/2006/relationships/image" Target="../media/image36.tiff"/><Relationship Id="rId3" Type="http://schemas.openxmlformats.org/officeDocument/2006/relationships/image" Target="../media/image26.tiff"/><Relationship Id="rId7" Type="http://schemas.openxmlformats.org/officeDocument/2006/relationships/image" Target="../media/image30.tiff"/><Relationship Id="rId12" Type="http://schemas.openxmlformats.org/officeDocument/2006/relationships/image" Target="../media/image35.tiff"/><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29.tiff"/><Relationship Id="rId11" Type="http://schemas.openxmlformats.org/officeDocument/2006/relationships/image" Target="../media/image34.tiff"/><Relationship Id="rId5" Type="http://schemas.openxmlformats.org/officeDocument/2006/relationships/image" Target="../media/image28.tiff"/><Relationship Id="rId10" Type="http://schemas.openxmlformats.org/officeDocument/2006/relationships/image" Target="../media/image33.tiff"/><Relationship Id="rId4" Type="http://schemas.openxmlformats.org/officeDocument/2006/relationships/image" Target="../media/image27.tiff"/><Relationship Id="rId9" Type="http://schemas.openxmlformats.org/officeDocument/2006/relationships/image" Target="../media/image32.tiff"/><Relationship Id="rId14" Type="http://schemas.openxmlformats.org/officeDocument/2006/relationships/image" Target="../media/image37.tif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41.x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9.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3.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41.jpeg"/><Relationship Id="rId7" Type="http://schemas.openxmlformats.org/officeDocument/2006/relationships/diagramColors" Target="../diagrams/colors8.xml"/><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8.gif"/><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2.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42.png"/><Relationship Id="rId7" Type="http://schemas.openxmlformats.org/officeDocument/2006/relationships/diagramColors" Target="../diagrams/colors10.xml"/><Relationship Id="rId2" Type="http://schemas.openxmlformats.org/officeDocument/2006/relationships/notesSlide" Target="../notesSlides/notesSlide36.xml"/><Relationship Id="rId1" Type="http://schemas.openxmlformats.org/officeDocument/2006/relationships/slideLayout" Target="../slideLayouts/slideLayout3.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wm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descr="data:image/png;base64,iVBORw0KGgoAAAANSUhEUgAAASwAAAE7CAIAAADozCsBAAAIsElEQVR42u3dy3LaQBAFUP7/p52tq4iFAHX3ndG5q1QihOZxRmgaO48fERnNQxeIQCgCoYhAKAKhiEAoAqGIQCgCoYhAKAKhiEAoAqGIQCgC4fPRo7nqej7sqbLzzPZYZ290vnvaXIUQQgghhBBCCCGEEEIIIYQQQgghhHA/hIX7to0dnTbtruJUd0zaFebPVQghhBBCCCGEEEIIIYQQQgghhBBCCO+AsHMzfXaSzZY6Zs+c32NpcxVCCCGEEEIIIYQQQgghhBBCCCGEEEII2xoWMsmuasXsVn5nK2YLJBBCCCGEEEIIIYQQQgghhBBCCCGEEEJ4N4SzdB9h6eyftBIXhBBCCCGEEEIIIYQQQgghhBBCCCGEEFZvuK+4dZ6/ld95nrQSTv5chRBCCCGEEEIIIYQQQgghhBBCCCGEcD+Es1vnjnFMZuEHQsc4BkIIHQMhhI5xDIQQOgZCCB3jmP0QpuXy7gh599nSQudEvIrT2tMYQgghhBBCCCGEEEIIIYQQQgghhBDCXRDOlh/SBuwRlrTFZY/eiCtRQAghhBBCCCGEEEIIIYQQQgghhBBCWICwDsZVLK+65rrJWteKzmtOG4v8GwaEEEIIIYQQQgghhBBCCCGEEEIIIYSrI+wcnhU3nfO34GcLSLPLzU9qIIQQQgghhBBCCCGEEEIIIYQQQgghvBXC/Ak0u8E9O4FmC1Fpi2bDeEEIIYQQQgghhBBCCCGEEEIIIYQQQrgEws7t7Flgda2ou560MkZ+UaezCAchhBBCCCGEEEIIIYQQQgghhBBCCOF+COsmdB2MtG36FRegtCJT2ihDCCGEEEIIIYQQQgghhBBCCCGEEEJ4B4R1XZa2LZ5WJOhsachWfkNGrhlCCCGEEEIIIYQQQgghhBBCCCGEEMIlEK7Y9bPA9lhKZmdCXa92ljoghBBCCCGEEEIIIYQQQgghhBBCCCFcHWHnReeXQ646Jq1/OtvVSbdz3CGEEEIIIYQQQgghhBBCCCGEEEIIIYQwk+4emV0009qePxYQQgghhBBCCCGEEEIIIYQQQgghhBDuh3DF0kLau3cWANIKLXXp7I0vWwohhBBCCCGEEEIIIYQQQgghhBBCCOGiCDvLD7Ob8mnv3jnFZ5ek2eWvYSwghBBCCCGEEEIIIYQQQgghhBBCCCG8FcJHY/LBp/XPipM+f7ZACCGEEEIIIYQQQgghhBBCCCGEEEK4OsLZMsZsyeSqAUvrn/xxX3H+QAghhBBCCCGEEEIIIYQQQgghhBBCuB/Cug3lugk9WyToLPN0tuKzPrzqVZ3HNBQtIIQQQgghhBBCCCGEEEIIIYQQQggh3BhhXTMeZUkrY8wyqGtpfomiYT5DCCGEEEIIIYQQQgghhBBCCCGEEEK4BMLOokXnZnrnREzL7GKX34cQQgghhBBCCCGEEEIIIYQQQgghhBBCeO2ErjtPWkenFRtmyxj5C9DI0g8hhBBCCCGEEEIIIYQQQgghhBBCCOESCDsvsa5bOydZ53IzW0D6GU1nuy7vDQghhBBCCCGEEEIIIYQQQgghhBBCCJdAmFY2uIpT/nk6Cy2dZ54t/Mz2GIQQQgghhBBCCCGEEEIIIYQQQgghhPshzC9RzBYS6soPs+AfYens1W8RQQghhBBCCCGEEEIIIYQQQgghhBBCuALCusbPFgnqEM72xmxxKG3ZSrvNQAghhBBCCCGEEEIIIYQQQgghhBBCuBbCtOlSt3U+u3F/n4WsbmlbCDyEEEIIIYQQQgghhBBCCCGEEEIIIYQ3R5g2gdKmwmyxIW286nqjji6EEEIIIYQQQgghhBBCCCGEEEIIIYQQ9k+p/CJBZys6F6nOfq67ZnVCCCGEEEIIIYQQQgghhBBCCCGEEEII1+WUNhUaBrVhGd2D5ewVQgghhBBCCCGEEEIIIYQQQgghhBBCuBbC/EGdpTI78Cv2ameZZ3a8IIQQQgghhBBCCCGEEEIIIYQQQggh3A9hZ9Gic9rVwehM57RLK02l3VQghBBCCCGEEEIIIYQQQgghhBBCCCFcHWHaFnznwM+WOjqhpo1pZ/+MlF4ghBBCCCGEEEIIIYQQQgghhBBCCCFcAmFa6jpodlBnl5LOXp0tSMwuZBBCCCGEEEIIIYQQQgghhBBCCCGEEK6F8DGaziJK3ab8HmfOL0SlLUAQQgghhBBCCCGEEEIIIYQQQgghhBDuhzCt/NBZJEhbSjr7sI5lJ5WQkhKEEEIIIYQQQgghhBBCCCGEEEIIIYTbIJzdYu4cjNlN+dnN/bqldrYPR25FEEIIIYQQQgghhBBCCCGEEEIIIYQQQlj0Xvlb8LPb/Z3L3x5jCiGEEEIIIYQQQgghhBBCCCGEEEIIIYSrlCjqBn7FrfPOSdZJrnNBvL5OAyGEEEIIIYQQQgghhBBCCCGEEEII4S4I6zbl07by04oWneWQFVtad3v48gohhBBCCCGEEEIIIYQQQgghhBBCCCFcFGFn0vB0Dmpnb9T1z4rgG94dQgghhBBCCCGEEEIIIYQQQgghhBDCJRCKyPXVOF0gAqEIhCICoQiEIgKhCIQiAqEIhCICoQiEIgKhCIRyWRd/9C373686PsPzv37zvf7Hw5SAEMJfP1Dz+wx/neckwpM/iQMhhDsjfGngJYz/ens+28sfeDuQBiGEt7sT/nXXOo/wr8+u5++cZ14lEC5p78zPX7+F8OVz48sX/vWoCSGE7oQ/7/4+hTN3xfNPjxBCCOEnd8Izt7iTGzMQQrg/wr+2TN5FeOb4t+RDCOFdHg4/uBP+F8azz//yPn7fM59LBcJbCDz+6Hgs5OQv2ztZooAQwp35ffB9l5N/+e6T5MGHYQgh3P+Z8OTj2fHO51tPjF9ukwqEd0R4zOxlyf68Jd+YgfCmCN/6BfIHf375jHfmg6vvjkJ4I35v3ZSe6xkHD4dv/U8JJ+VDCOG9Pot+9pJv/l+XojMLhCIL5x/Vmv4Upd59QAAAAABJRU5ErkJggg=="/>
          <p:cNvSpPr>
            <a:spLocks noChangeAspect="1" noChangeArrowheads="1"/>
          </p:cNvSpPr>
          <p:nvPr/>
        </p:nvSpPr>
        <p:spPr bwMode="auto">
          <a:xfrm>
            <a:off x="155574" y="-144463"/>
            <a:ext cx="4488433" cy="448844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1800" y="979406"/>
            <a:ext cx="3588990" cy="3768440"/>
          </a:xfrm>
          <a:prstGeom prst="rect">
            <a:avLst/>
          </a:prstGeom>
        </p:spPr>
      </p:pic>
      <p:sp>
        <p:nvSpPr>
          <p:cNvPr id="8" name="文本框 7"/>
          <p:cNvSpPr txBox="1"/>
          <p:nvPr/>
        </p:nvSpPr>
        <p:spPr>
          <a:xfrm>
            <a:off x="395536" y="263495"/>
            <a:ext cx="6120680" cy="461665"/>
          </a:xfrm>
          <a:prstGeom prst="rect">
            <a:avLst/>
          </a:prstGeom>
          <a:noFill/>
        </p:spPr>
        <p:txBody>
          <a:bodyPr wrap="square" rtlCol="0">
            <a:spAutoFit/>
          </a:bodyPr>
          <a:lstStyle/>
          <a:p>
            <a:r>
              <a:rPr lang="en-US" altLang="zh-CN" sz="2400" dirty="0" smtClean="0">
                <a:latin typeface="微软雅黑" panose="020B0503020204020204" pitchFamily="34" charset="-122"/>
                <a:ea typeface="微软雅黑" panose="020B0503020204020204" pitchFamily="34" charset="-122"/>
              </a:rPr>
              <a:t>《Web</a:t>
            </a:r>
            <a:r>
              <a:rPr lang="zh-CN" altLang="en-US" sz="2400" dirty="0" smtClean="0">
                <a:latin typeface="微软雅黑" panose="020B0503020204020204" pitchFamily="34" charset="-122"/>
                <a:ea typeface="微软雅黑" panose="020B0503020204020204" pitchFamily="34" charset="-122"/>
              </a:rPr>
              <a:t>开发概述</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课程</a:t>
            </a:r>
            <a:r>
              <a:rPr lang="en-US" altLang="zh-CN" sz="2400" dirty="0" smtClean="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热聊扫码签到</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40791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5F4BE94-A5D1-594A-9DD4-1758E39CAD3E}"/>
              </a:ext>
            </a:extLst>
          </p:cNvPr>
          <p:cNvSpPr>
            <a:spLocks noGrp="1"/>
          </p:cNvSpPr>
          <p:nvPr>
            <p:ph type="title"/>
          </p:nvPr>
        </p:nvSpPr>
        <p:spPr/>
        <p:txBody>
          <a:bodyPr/>
          <a:lstStyle/>
          <a:p>
            <a:r>
              <a:rPr lang="zh-CN" altLang="en-US" dirty="0"/>
              <a:t>什么是</a:t>
            </a:r>
            <a:r>
              <a:rPr lang="en-US" altLang="zh-CN" dirty="0"/>
              <a:t>Web</a:t>
            </a:r>
            <a:r>
              <a:rPr lang="zh-CN" altLang="en-US" dirty="0"/>
              <a:t>开发</a:t>
            </a:r>
            <a:r>
              <a:rPr lang="en-US" altLang="zh-CN" dirty="0"/>
              <a:t>-</a:t>
            </a:r>
            <a:r>
              <a:rPr lang="zh-CN" altLang="en-US" dirty="0"/>
              <a:t>基本数据流程</a:t>
            </a:r>
            <a:endParaRPr lang="en-US" dirty="0"/>
          </a:p>
        </p:txBody>
      </p:sp>
      <p:sp>
        <p:nvSpPr>
          <p:cNvPr id="3" name="Content Placeholder 2">
            <a:extLst>
              <a:ext uri="{FF2B5EF4-FFF2-40B4-BE49-F238E27FC236}">
                <a16:creationId xmlns:a16="http://schemas.microsoft.com/office/drawing/2014/main" xmlns="" id="{341BB512-099B-7143-BC05-A3B1BF9D0AE1}"/>
              </a:ext>
            </a:extLst>
          </p:cNvPr>
          <p:cNvSpPr>
            <a:spLocks noGrp="1"/>
          </p:cNvSpPr>
          <p:nvPr>
            <p:ph idx="1"/>
          </p:nvPr>
        </p:nvSpPr>
        <p:spPr/>
        <p:txBody>
          <a:bodyPr/>
          <a:lstStyle/>
          <a:p>
            <a:endParaRPr lang="en-US"/>
          </a:p>
        </p:txBody>
      </p:sp>
      <p:sp>
        <p:nvSpPr>
          <p:cNvPr id="16" name="流程图: 可选过程 9">
            <a:extLst>
              <a:ext uri="{FF2B5EF4-FFF2-40B4-BE49-F238E27FC236}">
                <a16:creationId xmlns:a16="http://schemas.microsoft.com/office/drawing/2014/main" xmlns="" id="{85D4F0E4-F470-FC49-8517-DCE957C932A5}"/>
              </a:ext>
            </a:extLst>
          </p:cNvPr>
          <p:cNvSpPr/>
          <p:nvPr/>
        </p:nvSpPr>
        <p:spPr>
          <a:xfrm>
            <a:off x="452713" y="3256491"/>
            <a:ext cx="502920" cy="881743"/>
          </a:xfrm>
          <a:prstGeom prst="flowChartAlternateProcess">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250" dirty="0">
                <a:latin typeface="微软雅黑" panose="020B0503020204020204" pitchFamily="34" charset="-122"/>
                <a:ea typeface="微软雅黑" panose="020B0503020204020204" pitchFamily="34" charset="-122"/>
              </a:rPr>
              <a:t>业务</a:t>
            </a:r>
          </a:p>
        </p:txBody>
      </p:sp>
      <p:sp>
        <p:nvSpPr>
          <p:cNvPr id="17" name="流程图: 可选过程 7">
            <a:extLst>
              <a:ext uri="{FF2B5EF4-FFF2-40B4-BE49-F238E27FC236}">
                <a16:creationId xmlns:a16="http://schemas.microsoft.com/office/drawing/2014/main" xmlns="" id="{78C10679-D478-5040-B724-4A5CF84C9AE6}"/>
              </a:ext>
            </a:extLst>
          </p:cNvPr>
          <p:cNvSpPr/>
          <p:nvPr/>
        </p:nvSpPr>
        <p:spPr>
          <a:xfrm>
            <a:off x="457200" y="1162211"/>
            <a:ext cx="502920" cy="881743"/>
          </a:xfrm>
          <a:prstGeom prst="flowChartAlternateProcess">
            <a:avLst/>
          </a:prstGeom>
          <a:solidFill>
            <a:schemeClr val="accent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250" dirty="0">
                <a:latin typeface="微软雅黑" panose="020B0503020204020204" pitchFamily="34" charset="-122"/>
                <a:ea typeface="微软雅黑" panose="020B0503020204020204" pitchFamily="34" charset="-122"/>
              </a:rPr>
              <a:t>展现</a:t>
            </a:r>
          </a:p>
        </p:txBody>
      </p:sp>
      <p:pic>
        <p:nvPicPr>
          <p:cNvPr id="18" name="Picture 121">
            <a:extLst>
              <a:ext uri="{FF2B5EF4-FFF2-40B4-BE49-F238E27FC236}">
                <a16:creationId xmlns:a16="http://schemas.microsoft.com/office/drawing/2014/main" xmlns="" id="{B725A02F-4091-4743-AAA2-127F95E5A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033" y="843558"/>
            <a:ext cx="7323544" cy="42051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椭圆 5">
            <a:extLst>
              <a:ext uri="{FF2B5EF4-FFF2-40B4-BE49-F238E27FC236}">
                <a16:creationId xmlns:a16="http://schemas.microsoft.com/office/drawing/2014/main" xmlns="" id="{9011D4B0-2057-2A45-8BF2-4E3D2E7B8551}"/>
              </a:ext>
            </a:extLst>
          </p:cNvPr>
          <p:cNvSpPr/>
          <p:nvPr/>
        </p:nvSpPr>
        <p:spPr>
          <a:xfrm>
            <a:off x="6742783" y="3566097"/>
            <a:ext cx="2263022" cy="1468220"/>
          </a:xfrm>
          <a:prstGeom prst="ellipse">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sz="1350" dirty="0"/>
          </a:p>
        </p:txBody>
      </p:sp>
      <p:sp>
        <p:nvSpPr>
          <p:cNvPr id="21" name="矩形 4">
            <a:extLst>
              <a:ext uri="{FF2B5EF4-FFF2-40B4-BE49-F238E27FC236}">
                <a16:creationId xmlns:a16="http://schemas.microsoft.com/office/drawing/2014/main" xmlns="" id="{39FBFF3B-1CB0-EF45-BA66-E94050A3470C}"/>
              </a:ext>
            </a:extLst>
          </p:cNvPr>
          <p:cNvSpPr/>
          <p:nvPr/>
        </p:nvSpPr>
        <p:spPr>
          <a:xfrm>
            <a:off x="6922120" y="3885058"/>
            <a:ext cx="2001393" cy="869469"/>
          </a:xfrm>
          <a:prstGeom prst="rect">
            <a:avLst/>
          </a:prstGeom>
          <a:noFill/>
        </p:spPr>
        <p:txBody>
          <a:bodyPr wrap="square" lIns="68580" tIns="34290" rIns="68580" bIns="34290">
            <a:spAutoFit/>
          </a:bodyPr>
          <a:lstStyle/>
          <a:p>
            <a:pPr algn="ctr"/>
            <a:r>
              <a:rPr lang="zh-CN" altLang="en-US" sz="2600" b="1" dirty="0">
                <a:ln w="6600">
                  <a:solidFill>
                    <a:schemeClr val="accent5">
                      <a:lumMod val="75000"/>
                    </a:schemeClr>
                  </a:solidFill>
                  <a:prstDash val="solid"/>
                </a:ln>
                <a:solidFill>
                  <a:schemeClr val="bg1"/>
                </a:solidFill>
                <a:effectLst>
                  <a:outerShdw dist="38100" dir="2700000" algn="tl" rotWithShape="0">
                    <a:schemeClr val="accent5">
                      <a:lumMod val="50000"/>
                    </a:schemeClr>
                  </a:outerShdw>
                </a:effectLst>
                <a:latin typeface="微软雅黑" panose="020B0503020204020204" pitchFamily="34" charset="-122"/>
                <a:ea typeface="微软雅黑" panose="020B0503020204020204" pitchFamily="34" charset="-122"/>
              </a:rPr>
              <a:t>展现</a:t>
            </a:r>
            <a:r>
              <a:rPr lang="en-US" altLang="zh-CN" sz="2600" b="1" dirty="0">
                <a:ln w="6600">
                  <a:solidFill>
                    <a:schemeClr val="accent5">
                      <a:lumMod val="75000"/>
                    </a:schemeClr>
                  </a:solidFill>
                  <a:prstDash val="solid"/>
                </a:ln>
                <a:solidFill>
                  <a:schemeClr val="bg1"/>
                </a:solidFill>
                <a:effectLst>
                  <a:outerShdw dist="38100" dir="2700000" algn="tl" rotWithShape="0">
                    <a:schemeClr val="accent5">
                      <a:lumMod val="50000"/>
                    </a:schemeClr>
                  </a:outerShdw>
                </a:effectLst>
                <a:latin typeface="微软雅黑" panose="020B0503020204020204" pitchFamily="34" charset="-122"/>
                <a:ea typeface="微软雅黑" panose="020B0503020204020204" pitchFamily="34" charset="-122"/>
              </a:rPr>
              <a:t>/</a:t>
            </a:r>
            <a:r>
              <a:rPr lang="zh-CN" altLang="en-US" sz="2600" b="1" dirty="0">
                <a:ln w="6600">
                  <a:solidFill>
                    <a:schemeClr val="accent5">
                      <a:lumMod val="75000"/>
                    </a:schemeClr>
                  </a:solidFill>
                  <a:prstDash val="solid"/>
                </a:ln>
                <a:solidFill>
                  <a:schemeClr val="bg1"/>
                </a:solidFill>
                <a:effectLst>
                  <a:outerShdw dist="38100" dir="2700000" algn="tl" rotWithShape="0">
                    <a:schemeClr val="accent5">
                      <a:lumMod val="50000"/>
                    </a:schemeClr>
                  </a:outerShdw>
                </a:effectLst>
                <a:latin typeface="微软雅黑" panose="020B0503020204020204" pitchFamily="34" charset="-122"/>
                <a:ea typeface="微软雅黑" panose="020B0503020204020204" pitchFamily="34" charset="-122"/>
              </a:rPr>
              <a:t>业务数据处理流程</a:t>
            </a:r>
          </a:p>
        </p:txBody>
      </p:sp>
    </p:spTree>
    <p:extLst>
      <p:ext uri="{BB962C8B-B14F-4D97-AF65-F5344CB8AC3E}">
        <p14:creationId xmlns:p14="http://schemas.microsoft.com/office/powerpoint/2010/main" val="35946033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1C4A3C-257F-EB4E-AB46-C4C03C5B6D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2C8D43E-4E94-6346-9C15-5F69AF73950B}"/>
              </a:ext>
            </a:extLst>
          </p:cNvPr>
          <p:cNvSpPr>
            <a:spLocks noGrp="1"/>
          </p:cNvSpPr>
          <p:nvPr>
            <p:ph idx="1"/>
          </p:nvPr>
        </p:nvSpPr>
        <p:spPr/>
        <p:txBody>
          <a:bodyPr/>
          <a:lstStyle/>
          <a:p>
            <a:endParaRPr lang="en-US"/>
          </a:p>
        </p:txBody>
      </p:sp>
      <p:sp>
        <p:nvSpPr>
          <p:cNvPr id="4" name="矩形 3">
            <a:extLst>
              <a:ext uri="{FF2B5EF4-FFF2-40B4-BE49-F238E27FC236}">
                <a16:creationId xmlns:a16="http://schemas.microsoft.com/office/drawing/2014/main" xmlns="" id="{7B16C573-B8DD-7340-A909-48D0AB483A69}"/>
              </a:ext>
            </a:extLst>
          </p:cNvPr>
          <p:cNvSpPr/>
          <p:nvPr/>
        </p:nvSpPr>
        <p:spPr>
          <a:xfrm>
            <a:off x="2272856" y="1995686"/>
            <a:ext cx="4526280" cy="1055077"/>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3000" dirty="0">
                <a:latin typeface="微软雅黑" panose="020B0503020204020204" pitchFamily="34" charset="-122"/>
                <a:ea typeface="微软雅黑" panose="020B0503020204020204" pitchFamily="34" charset="-122"/>
              </a:rPr>
              <a:t>Web</a:t>
            </a:r>
            <a:r>
              <a:rPr lang="zh-CN" altLang="en-US" sz="3000" dirty="0">
                <a:latin typeface="微软雅黑" panose="020B0503020204020204" pitchFamily="34" charset="-122"/>
                <a:ea typeface="微软雅黑" panose="020B0503020204020204" pitchFamily="34" charset="-122"/>
              </a:rPr>
              <a:t>开发的历史演变</a:t>
            </a:r>
          </a:p>
        </p:txBody>
      </p:sp>
    </p:spTree>
    <p:extLst>
      <p:ext uri="{BB962C8B-B14F-4D97-AF65-F5344CB8AC3E}">
        <p14:creationId xmlns:p14="http://schemas.microsoft.com/office/powerpoint/2010/main" val="36520607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malonemediagroup.com/wp-content/uploads/2014/02/historyoftheinternet-timeline.png">
            <a:extLst>
              <a:ext uri="{FF2B5EF4-FFF2-40B4-BE49-F238E27FC236}">
                <a16:creationId xmlns:a16="http://schemas.microsoft.com/office/drawing/2014/main" xmlns="" id="{E7978B9C-A971-5543-8BEA-0EAB6EAAC4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38" y="752322"/>
            <a:ext cx="7598324" cy="4070732"/>
          </a:xfrm>
          <a:prstGeom prst="rect">
            <a:avLst/>
          </a:prstGeom>
          <a:ln>
            <a:solidFill>
              <a:schemeClr val="accent6">
                <a:shade val="50000"/>
              </a:schemeClr>
            </a:solidFill>
          </a:ln>
          <a:effectLst>
            <a:outerShdw blurRad="50800" dist="38100" dir="2700000" algn="t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pic>
      <p:sp>
        <p:nvSpPr>
          <p:cNvPr id="31" name="文本框 11">
            <a:extLst>
              <a:ext uri="{FF2B5EF4-FFF2-40B4-BE49-F238E27FC236}">
                <a16:creationId xmlns:a16="http://schemas.microsoft.com/office/drawing/2014/main" xmlns="" id="{30A69140-FBF4-6840-948B-2511E37966BB}"/>
              </a:ext>
            </a:extLst>
          </p:cNvPr>
          <p:cNvSpPr txBox="1"/>
          <p:nvPr/>
        </p:nvSpPr>
        <p:spPr>
          <a:xfrm>
            <a:off x="764083" y="742028"/>
            <a:ext cx="7607079" cy="4081026"/>
          </a:xfrm>
          <a:prstGeom prst="rect">
            <a:avLst/>
          </a:prstGeom>
          <a:solidFill>
            <a:schemeClr val="lt1">
              <a:alpha val="80000"/>
            </a:schemeClr>
          </a:solidFill>
        </p:spPr>
        <p:style>
          <a:lnRef idx="2">
            <a:schemeClr val="dk1"/>
          </a:lnRef>
          <a:fillRef idx="1">
            <a:schemeClr val="lt1"/>
          </a:fillRef>
          <a:effectRef idx="0">
            <a:schemeClr val="dk1"/>
          </a:effectRef>
          <a:fontRef idx="minor">
            <a:schemeClr val="dk1"/>
          </a:fontRef>
        </p:style>
        <p:txBody>
          <a:bodyPr wrap="square" rtlCol="0">
            <a:spAutoFit/>
          </a:bodyPr>
          <a:lstStyle/>
          <a:p>
            <a:endParaRPr lang="zh-CN" altLang="en-US" dirty="0"/>
          </a:p>
        </p:txBody>
      </p:sp>
      <p:sp>
        <p:nvSpPr>
          <p:cNvPr id="2" name="Title 1">
            <a:extLst>
              <a:ext uri="{FF2B5EF4-FFF2-40B4-BE49-F238E27FC236}">
                <a16:creationId xmlns:a16="http://schemas.microsoft.com/office/drawing/2014/main" xmlns="" id="{111B376A-4F87-6241-ADF3-98B04E0CE3E8}"/>
              </a:ext>
            </a:extLst>
          </p:cNvPr>
          <p:cNvSpPr>
            <a:spLocks noGrp="1"/>
          </p:cNvSpPr>
          <p:nvPr>
            <p:ph type="title"/>
          </p:nvPr>
        </p:nvSpPr>
        <p:spPr/>
        <p:txBody>
          <a:bodyPr/>
          <a:lstStyle/>
          <a:p>
            <a:r>
              <a:rPr lang="en-US" dirty="0"/>
              <a:t>Web</a:t>
            </a:r>
            <a:r>
              <a:rPr lang="zh-CN" altLang="en-US" dirty="0"/>
              <a:t>开发历史演变</a:t>
            </a:r>
            <a:r>
              <a:rPr lang="en-US" altLang="zh-CN" dirty="0"/>
              <a:t>-</a:t>
            </a:r>
            <a:r>
              <a:rPr lang="zh-CN" altLang="en-US" dirty="0"/>
              <a:t>互联网行业</a:t>
            </a:r>
            <a:endParaRPr lang="en-US" dirty="0"/>
          </a:p>
        </p:txBody>
      </p:sp>
      <p:sp>
        <p:nvSpPr>
          <p:cNvPr id="5" name="文本框 9">
            <a:extLst>
              <a:ext uri="{FF2B5EF4-FFF2-40B4-BE49-F238E27FC236}">
                <a16:creationId xmlns:a16="http://schemas.microsoft.com/office/drawing/2014/main" xmlns="" id="{498F817E-C496-0B46-9B67-334C24B95BDB}"/>
              </a:ext>
            </a:extLst>
          </p:cNvPr>
          <p:cNvSpPr txBox="1"/>
          <p:nvPr/>
        </p:nvSpPr>
        <p:spPr>
          <a:xfrm>
            <a:off x="1140074" y="4884345"/>
            <a:ext cx="6901569" cy="300082"/>
          </a:xfrm>
          <a:prstGeom prst="rect">
            <a:avLst/>
          </a:prstGeom>
          <a:noFill/>
        </p:spPr>
        <p:txBody>
          <a:bodyPr wrap="none" rtlCol="0">
            <a:spAutoFit/>
          </a:bodyPr>
          <a:lstStyle/>
          <a:p>
            <a:r>
              <a:rPr lang="en-US" altLang="zh-CN" sz="1350" dirty="0"/>
              <a:t>http://malonemediagroup.com/history-of-the-internet-timeline-an-ever-evolving-digital-world/</a:t>
            </a:r>
            <a:endParaRPr lang="zh-CN" altLang="en-US" sz="1350" dirty="0"/>
          </a:p>
        </p:txBody>
      </p:sp>
      <p:grpSp>
        <p:nvGrpSpPr>
          <p:cNvPr id="36" name="Group 35">
            <a:extLst>
              <a:ext uri="{FF2B5EF4-FFF2-40B4-BE49-F238E27FC236}">
                <a16:creationId xmlns:a16="http://schemas.microsoft.com/office/drawing/2014/main" xmlns="" id="{222F7176-4951-B84D-81FA-936FAA26DA70}"/>
              </a:ext>
            </a:extLst>
          </p:cNvPr>
          <p:cNvGrpSpPr/>
          <p:nvPr/>
        </p:nvGrpSpPr>
        <p:grpSpPr>
          <a:xfrm>
            <a:off x="2505778" y="1467645"/>
            <a:ext cx="6242686" cy="2849104"/>
            <a:chOff x="2505778" y="1467645"/>
            <a:chExt cx="6242686" cy="2849104"/>
          </a:xfrm>
        </p:grpSpPr>
        <p:grpSp>
          <p:nvGrpSpPr>
            <p:cNvPr id="27" name="Group 26">
              <a:extLst>
                <a:ext uri="{FF2B5EF4-FFF2-40B4-BE49-F238E27FC236}">
                  <a16:creationId xmlns:a16="http://schemas.microsoft.com/office/drawing/2014/main" xmlns="" id="{A4DB6EAC-3AC9-5445-99F4-42051C5D7DD9}"/>
                </a:ext>
              </a:extLst>
            </p:cNvPr>
            <p:cNvGrpSpPr/>
            <p:nvPr/>
          </p:nvGrpSpPr>
          <p:grpSpPr>
            <a:xfrm>
              <a:off x="2505778" y="1467645"/>
              <a:ext cx="6242686" cy="2849104"/>
              <a:chOff x="2449285" y="1494444"/>
              <a:chExt cx="6242686" cy="2849104"/>
            </a:xfrm>
          </p:grpSpPr>
          <p:sp>
            <p:nvSpPr>
              <p:cNvPr id="8" name="圆角矩形标注 20">
                <a:extLst>
                  <a:ext uri="{FF2B5EF4-FFF2-40B4-BE49-F238E27FC236}">
                    <a16:creationId xmlns:a16="http://schemas.microsoft.com/office/drawing/2014/main" xmlns="" id="{594AC25D-108E-F748-A6B6-D21D6F2BCC10}"/>
                  </a:ext>
                </a:extLst>
              </p:cNvPr>
              <p:cNvSpPr/>
              <p:nvPr/>
            </p:nvSpPr>
            <p:spPr>
              <a:xfrm rot="10800000" flipH="1" flipV="1">
                <a:off x="3316185" y="3435846"/>
                <a:ext cx="1100138" cy="896541"/>
              </a:xfrm>
              <a:prstGeom prst="wedgeRoundRectCallout">
                <a:avLst>
                  <a:gd name="adj1" fmla="val 32647"/>
                  <a:gd name="adj2" fmla="val -95039"/>
                  <a:gd name="adj3" fmla="val 16667"/>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350" dirty="0">
                    <a:solidFill>
                      <a:schemeClr val="bg1"/>
                    </a:solidFill>
                    <a:latin typeface="微软雅黑" panose="020B0503020204020204" pitchFamily="34" charset="-122"/>
                    <a:ea typeface="微软雅黑" panose="020B0503020204020204" pitchFamily="34" charset="-122"/>
                  </a:rPr>
                  <a:t>新浪</a:t>
                </a:r>
                <a:endParaRPr lang="en-US" altLang="zh-CN" sz="1350" dirty="0">
                  <a:solidFill>
                    <a:schemeClr val="bg1"/>
                  </a:solidFill>
                  <a:latin typeface="微软雅黑" panose="020B0503020204020204" pitchFamily="34" charset="-122"/>
                  <a:ea typeface="微软雅黑" panose="020B0503020204020204" pitchFamily="34" charset="-122"/>
                </a:endParaRPr>
              </a:p>
              <a:p>
                <a:pPr algn="ctr"/>
                <a:r>
                  <a:rPr lang="zh-CN" altLang="en-US" sz="1350" dirty="0">
                    <a:solidFill>
                      <a:schemeClr val="bg1"/>
                    </a:solidFill>
                    <a:latin typeface="微软雅黑" panose="020B0503020204020204" pitchFamily="34" charset="-122"/>
                    <a:ea typeface="微软雅黑" panose="020B0503020204020204" pitchFamily="34" charset="-122"/>
                  </a:rPr>
                  <a:t>网易</a:t>
                </a:r>
                <a:endParaRPr lang="en-US" altLang="zh-CN" sz="1350" dirty="0">
                  <a:solidFill>
                    <a:schemeClr val="bg1"/>
                  </a:solidFill>
                  <a:latin typeface="微软雅黑" panose="020B0503020204020204" pitchFamily="34" charset="-122"/>
                  <a:ea typeface="微软雅黑" panose="020B0503020204020204" pitchFamily="34" charset="-122"/>
                </a:endParaRPr>
              </a:p>
              <a:p>
                <a:pPr algn="ctr"/>
                <a:r>
                  <a:rPr lang="zh-CN" altLang="en-US" sz="1350" dirty="0">
                    <a:solidFill>
                      <a:schemeClr val="bg1"/>
                    </a:solidFill>
                    <a:latin typeface="微软雅黑" panose="020B0503020204020204" pitchFamily="34" charset="-122"/>
                    <a:ea typeface="微软雅黑" panose="020B0503020204020204" pitchFamily="34" charset="-122"/>
                  </a:rPr>
                  <a:t>搜狐</a:t>
                </a:r>
              </a:p>
            </p:txBody>
          </p:sp>
          <p:sp>
            <p:nvSpPr>
              <p:cNvPr id="9" name="圆角矩形标注 21">
                <a:extLst>
                  <a:ext uri="{FF2B5EF4-FFF2-40B4-BE49-F238E27FC236}">
                    <a16:creationId xmlns:a16="http://schemas.microsoft.com/office/drawing/2014/main" xmlns="" id="{ABDD94A0-5B1B-D049-82B4-388C70B63F50}"/>
                  </a:ext>
                </a:extLst>
              </p:cNvPr>
              <p:cNvSpPr/>
              <p:nvPr/>
            </p:nvSpPr>
            <p:spPr>
              <a:xfrm rot="10800000" flipH="1" flipV="1">
                <a:off x="2715308" y="1494444"/>
                <a:ext cx="1100138" cy="896541"/>
              </a:xfrm>
              <a:prstGeom prst="wedgeRoundRectCallout">
                <a:avLst>
                  <a:gd name="adj1" fmla="val 40439"/>
                  <a:gd name="adj2" fmla="val 93009"/>
                  <a:gd name="adj3" fmla="val 16667"/>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350" dirty="0">
                    <a:solidFill>
                      <a:schemeClr val="bg1"/>
                    </a:solidFill>
                    <a:latin typeface="微软雅黑" panose="020B0503020204020204" pitchFamily="34" charset="-122"/>
                    <a:ea typeface="微软雅黑" panose="020B0503020204020204" pitchFamily="34" charset="-122"/>
                  </a:rPr>
                  <a:t>瀛海威</a:t>
                </a:r>
                <a:endParaRPr lang="en-US" altLang="zh-CN" sz="1350" dirty="0">
                  <a:solidFill>
                    <a:schemeClr val="bg1"/>
                  </a:solidFill>
                  <a:latin typeface="微软雅黑" panose="020B0503020204020204" pitchFamily="34" charset="-122"/>
                  <a:ea typeface="微软雅黑" panose="020B0503020204020204" pitchFamily="34" charset="-122"/>
                </a:endParaRPr>
              </a:p>
              <a:p>
                <a:pPr algn="ctr"/>
                <a:r>
                  <a:rPr lang="zh-CN" altLang="en-US" sz="1350" dirty="0">
                    <a:solidFill>
                      <a:schemeClr val="bg1"/>
                    </a:solidFill>
                    <a:latin typeface="微软雅黑" panose="020B0503020204020204" pitchFamily="34" charset="-122"/>
                    <a:ea typeface="微软雅黑" panose="020B0503020204020204" pitchFamily="34" charset="-122"/>
                  </a:rPr>
                  <a:t>曙光</a:t>
                </a:r>
                <a:r>
                  <a:rPr lang="en-US" altLang="zh-CN" sz="1350" dirty="0">
                    <a:solidFill>
                      <a:schemeClr val="bg1"/>
                    </a:solidFill>
                    <a:latin typeface="微软雅黑" panose="020B0503020204020204" pitchFamily="34" charset="-122"/>
                    <a:ea typeface="微软雅黑" panose="020B0503020204020204" pitchFamily="34" charset="-122"/>
                  </a:rPr>
                  <a:t>BBS</a:t>
                </a:r>
              </a:p>
              <a:p>
                <a:pPr algn="ctr"/>
                <a:r>
                  <a:rPr lang="zh-CN" altLang="en-US" sz="1350" dirty="0">
                    <a:solidFill>
                      <a:schemeClr val="bg1"/>
                    </a:solidFill>
                    <a:latin typeface="微软雅黑" panose="020B0503020204020204" pitchFamily="34" charset="-122"/>
                    <a:ea typeface="微软雅黑" panose="020B0503020204020204" pitchFamily="34" charset="-122"/>
                  </a:rPr>
                  <a:t>四通利方</a:t>
                </a:r>
              </a:p>
            </p:txBody>
          </p:sp>
          <p:sp>
            <p:nvSpPr>
              <p:cNvPr id="10" name="圆角矩形标注 23">
                <a:extLst>
                  <a:ext uri="{FF2B5EF4-FFF2-40B4-BE49-F238E27FC236}">
                    <a16:creationId xmlns:a16="http://schemas.microsoft.com/office/drawing/2014/main" xmlns="" id="{B399936C-4011-994D-864E-6FB556809545}"/>
                  </a:ext>
                </a:extLst>
              </p:cNvPr>
              <p:cNvSpPr/>
              <p:nvPr/>
            </p:nvSpPr>
            <p:spPr>
              <a:xfrm rot="10800000" flipH="1" flipV="1">
                <a:off x="5410223" y="3435847"/>
                <a:ext cx="1100138" cy="896541"/>
              </a:xfrm>
              <a:prstGeom prst="wedgeRoundRectCallout">
                <a:avLst>
                  <a:gd name="adj1" fmla="val -27093"/>
                  <a:gd name="adj2" fmla="val -93445"/>
                  <a:gd name="adj3" fmla="val 16667"/>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350" dirty="0">
                    <a:solidFill>
                      <a:schemeClr val="bg1"/>
                    </a:solidFill>
                    <a:latin typeface="微软雅黑" panose="020B0503020204020204" pitchFamily="34" charset="-122"/>
                    <a:ea typeface="微软雅黑" panose="020B0503020204020204" pitchFamily="34" charset="-122"/>
                  </a:rPr>
                  <a:t>优酷</a:t>
                </a:r>
                <a:endParaRPr lang="en-US" altLang="zh-CN" sz="1350" dirty="0">
                  <a:solidFill>
                    <a:schemeClr val="bg1"/>
                  </a:solidFill>
                  <a:latin typeface="微软雅黑" panose="020B0503020204020204" pitchFamily="34" charset="-122"/>
                  <a:ea typeface="微软雅黑" panose="020B0503020204020204" pitchFamily="34" charset="-122"/>
                </a:endParaRPr>
              </a:p>
              <a:p>
                <a:pPr algn="ctr"/>
                <a:r>
                  <a:rPr lang="zh-CN" altLang="en-US" sz="1350" dirty="0">
                    <a:solidFill>
                      <a:schemeClr val="bg1"/>
                    </a:solidFill>
                    <a:latin typeface="微软雅黑" panose="020B0503020204020204" pitchFamily="34" charset="-122"/>
                    <a:ea typeface="微软雅黑" panose="020B0503020204020204" pitchFamily="34" charset="-122"/>
                  </a:rPr>
                  <a:t>京东</a:t>
                </a:r>
                <a:endParaRPr lang="en-US" altLang="zh-CN" sz="1350" dirty="0">
                  <a:solidFill>
                    <a:schemeClr val="bg1"/>
                  </a:solidFill>
                  <a:latin typeface="微软雅黑" panose="020B0503020204020204" pitchFamily="34" charset="-122"/>
                  <a:ea typeface="微软雅黑" panose="020B0503020204020204" pitchFamily="34" charset="-122"/>
                </a:endParaRPr>
              </a:p>
              <a:p>
                <a:pPr algn="ctr"/>
                <a:r>
                  <a:rPr lang="en-US" altLang="zh-CN" sz="1350" dirty="0">
                    <a:solidFill>
                      <a:schemeClr val="bg1"/>
                    </a:solidFill>
                    <a:latin typeface="微软雅黑" panose="020B0503020204020204" pitchFamily="34" charset="-122"/>
                    <a:ea typeface="微软雅黑" panose="020B0503020204020204" pitchFamily="34" charset="-122"/>
                  </a:rPr>
                  <a:t>360</a:t>
                </a:r>
              </a:p>
            </p:txBody>
          </p:sp>
          <p:sp>
            <p:nvSpPr>
              <p:cNvPr id="11" name="圆角矩形标注 22">
                <a:extLst>
                  <a:ext uri="{FF2B5EF4-FFF2-40B4-BE49-F238E27FC236}">
                    <a16:creationId xmlns:a16="http://schemas.microsoft.com/office/drawing/2014/main" xmlns="" id="{E18484A2-1593-C140-9828-E28E17143F7D}"/>
                  </a:ext>
                </a:extLst>
              </p:cNvPr>
              <p:cNvSpPr/>
              <p:nvPr/>
            </p:nvSpPr>
            <p:spPr>
              <a:xfrm rot="10800000" flipH="1" flipV="1">
                <a:off x="4655139" y="1531193"/>
                <a:ext cx="1100138" cy="896541"/>
              </a:xfrm>
              <a:prstGeom prst="wedgeRoundRectCallout">
                <a:avLst>
                  <a:gd name="adj1" fmla="val -42417"/>
                  <a:gd name="adj2" fmla="val 87378"/>
                  <a:gd name="adj3" fmla="val 16667"/>
                </a:avLst>
              </a:prstGeom>
            </p:spPr>
            <p:style>
              <a:lnRef idx="1">
                <a:schemeClr val="accent1"/>
              </a:lnRef>
              <a:fillRef idx="3">
                <a:schemeClr val="accent1"/>
              </a:fillRef>
              <a:effectRef idx="2">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350" dirty="0">
                    <a:solidFill>
                      <a:schemeClr val="bg1"/>
                    </a:solidFill>
                    <a:latin typeface="微软雅黑" panose="020B0503020204020204" pitchFamily="34" charset="-122"/>
                    <a:ea typeface="微软雅黑" panose="020B0503020204020204" pitchFamily="34" charset="-122"/>
                  </a:rPr>
                  <a:t>腾讯</a:t>
                </a:r>
                <a:endParaRPr lang="en-US" altLang="zh-CN" sz="1350" dirty="0">
                  <a:solidFill>
                    <a:schemeClr val="bg1"/>
                  </a:solidFill>
                  <a:latin typeface="微软雅黑" panose="020B0503020204020204" pitchFamily="34" charset="-122"/>
                  <a:ea typeface="微软雅黑" panose="020B0503020204020204" pitchFamily="34" charset="-122"/>
                </a:endParaRPr>
              </a:p>
              <a:p>
                <a:pPr algn="ctr"/>
                <a:r>
                  <a:rPr lang="zh-CN" altLang="en-US" sz="1350" dirty="0">
                    <a:solidFill>
                      <a:schemeClr val="bg1"/>
                    </a:solidFill>
                    <a:latin typeface="微软雅黑" panose="020B0503020204020204" pitchFamily="34" charset="-122"/>
                    <a:ea typeface="微软雅黑" panose="020B0503020204020204" pitchFamily="34" charset="-122"/>
                  </a:rPr>
                  <a:t>阿里</a:t>
                </a:r>
                <a:endParaRPr lang="en-US" altLang="zh-CN" sz="1350" dirty="0">
                  <a:solidFill>
                    <a:schemeClr val="bg1"/>
                  </a:solidFill>
                  <a:latin typeface="微软雅黑" panose="020B0503020204020204" pitchFamily="34" charset="-122"/>
                  <a:ea typeface="微软雅黑" panose="020B0503020204020204" pitchFamily="34" charset="-122"/>
                </a:endParaRPr>
              </a:p>
              <a:p>
                <a:pPr algn="ctr"/>
                <a:r>
                  <a:rPr lang="zh-CN" altLang="en-US" sz="1350" dirty="0">
                    <a:solidFill>
                      <a:schemeClr val="bg1"/>
                    </a:solidFill>
                    <a:latin typeface="微软雅黑" panose="020B0503020204020204" pitchFamily="34" charset="-122"/>
                    <a:ea typeface="微软雅黑" panose="020B0503020204020204" pitchFamily="34" charset="-122"/>
                  </a:rPr>
                  <a:t>百度</a:t>
                </a:r>
              </a:p>
            </p:txBody>
          </p:sp>
          <p:sp>
            <p:nvSpPr>
              <p:cNvPr id="12" name="圆角矩形标注 24">
                <a:extLst>
                  <a:ext uri="{FF2B5EF4-FFF2-40B4-BE49-F238E27FC236}">
                    <a16:creationId xmlns:a16="http://schemas.microsoft.com/office/drawing/2014/main" xmlns="" id="{0253A084-5A9A-FC4F-AC3A-8BDDC4F0A693}"/>
                  </a:ext>
                </a:extLst>
              </p:cNvPr>
              <p:cNvSpPr/>
              <p:nvPr/>
            </p:nvSpPr>
            <p:spPr>
              <a:xfrm rot="10800000" flipH="1" flipV="1">
                <a:off x="6300192" y="1520528"/>
                <a:ext cx="1100138" cy="896541"/>
              </a:xfrm>
              <a:prstGeom prst="wedgeRoundRectCallout">
                <a:avLst>
                  <a:gd name="adj1" fmla="val -28738"/>
                  <a:gd name="adj2" fmla="val 83128"/>
                  <a:gd name="adj3" fmla="val 16667"/>
                </a:avLst>
              </a:prstGeom>
            </p:spPr>
            <p:style>
              <a:lnRef idx="1">
                <a:schemeClr val="accent5"/>
              </a:lnRef>
              <a:fillRef idx="3">
                <a:schemeClr val="accent5"/>
              </a:fillRef>
              <a:effectRef idx="2">
                <a:schemeClr val="accent5"/>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350" dirty="0">
                    <a:solidFill>
                      <a:schemeClr val="bg1"/>
                    </a:solidFill>
                    <a:latin typeface="微软雅黑" panose="020B0503020204020204" pitchFamily="34" charset="-122"/>
                    <a:ea typeface="微软雅黑" panose="020B0503020204020204" pitchFamily="34" charset="-122"/>
                  </a:rPr>
                  <a:t>爱奇艺</a:t>
                </a:r>
                <a:endParaRPr lang="en-US" altLang="zh-CN" sz="1350" dirty="0">
                  <a:solidFill>
                    <a:schemeClr val="bg1"/>
                  </a:solidFill>
                  <a:latin typeface="微软雅黑" panose="020B0503020204020204" pitchFamily="34" charset="-122"/>
                  <a:ea typeface="微软雅黑" panose="020B0503020204020204" pitchFamily="34" charset="-122"/>
                </a:endParaRPr>
              </a:p>
              <a:p>
                <a:pPr algn="ctr"/>
                <a:r>
                  <a:rPr lang="zh-CN" altLang="en-US" sz="1350" dirty="0">
                    <a:solidFill>
                      <a:schemeClr val="bg1"/>
                    </a:solidFill>
                    <a:latin typeface="微软雅黑" panose="020B0503020204020204" pitchFamily="34" charset="-122"/>
                    <a:ea typeface="微软雅黑" panose="020B0503020204020204" pitchFamily="34" charset="-122"/>
                  </a:rPr>
                  <a:t>小米</a:t>
                </a:r>
                <a:endParaRPr lang="en-US" altLang="zh-CN" sz="1350" dirty="0">
                  <a:solidFill>
                    <a:schemeClr val="bg1"/>
                  </a:solidFill>
                  <a:latin typeface="微软雅黑" panose="020B0503020204020204" pitchFamily="34" charset="-122"/>
                  <a:ea typeface="微软雅黑" panose="020B0503020204020204" pitchFamily="34" charset="-122"/>
                </a:endParaRPr>
              </a:p>
              <a:p>
                <a:pPr algn="ctr"/>
                <a:r>
                  <a:rPr lang="zh-CN" altLang="en-US" sz="1350" dirty="0">
                    <a:solidFill>
                      <a:schemeClr val="bg1"/>
                    </a:solidFill>
                    <a:latin typeface="微软雅黑" panose="020B0503020204020204" pitchFamily="34" charset="-122"/>
                    <a:ea typeface="微软雅黑" panose="020B0503020204020204" pitchFamily="34" charset="-122"/>
                  </a:rPr>
                  <a:t>美团</a:t>
                </a:r>
                <a:endParaRPr lang="en-US" altLang="zh-CN" sz="1350" dirty="0">
                  <a:solidFill>
                    <a:schemeClr val="bg1"/>
                  </a:solidFill>
                  <a:latin typeface="微软雅黑" panose="020B0503020204020204" pitchFamily="34" charset="-122"/>
                  <a:ea typeface="微软雅黑" panose="020B0503020204020204" pitchFamily="34" charset="-122"/>
                </a:endParaRPr>
              </a:p>
            </p:txBody>
          </p:sp>
          <p:sp>
            <p:nvSpPr>
              <p:cNvPr id="13" name="右箭头 26">
                <a:extLst>
                  <a:ext uri="{FF2B5EF4-FFF2-40B4-BE49-F238E27FC236}">
                    <a16:creationId xmlns:a16="http://schemas.microsoft.com/office/drawing/2014/main" xmlns="" id="{CBED4278-2D93-0E4B-8DB8-B301C6A602FB}"/>
                  </a:ext>
                </a:extLst>
              </p:cNvPr>
              <p:cNvSpPr/>
              <p:nvPr/>
            </p:nvSpPr>
            <p:spPr>
              <a:xfrm>
                <a:off x="2449285" y="2519393"/>
                <a:ext cx="5921876" cy="700429"/>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350" dirty="0"/>
                  <a:t>    </a:t>
                </a:r>
                <a:r>
                  <a:rPr lang="zh-CN" altLang="en-US" sz="1350" dirty="0"/>
                  <a:t>          </a:t>
                </a:r>
                <a:r>
                  <a:rPr lang="en-US" altLang="zh-CN" sz="1350" dirty="0"/>
                  <a:t> </a:t>
                </a:r>
                <a:r>
                  <a:rPr lang="zh-CN" altLang="en-US" sz="1350" dirty="0"/>
                  <a:t>   </a:t>
                </a:r>
                <a:r>
                  <a:rPr lang="en-US" altLang="zh-CN" sz="1350" dirty="0"/>
                  <a:t>1995  1996       2000         </a:t>
                </a:r>
                <a:r>
                  <a:rPr lang="zh-CN" altLang="en-US" sz="1350" dirty="0"/>
                  <a:t> </a:t>
                </a:r>
                <a:r>
                  <a:rPr lang="en-US" altLang="zh-CN" sz="1350" dirty="0"/>
                  <a:t>    2005               2010</a:t>
                </a:r>
                <a:r>
                  <a:rPr lang="zh-CN" altLang="en-US" sz="1350" dirty="0"/>
                  <a:t>    </a:t>
                </a:r>
                <a:r>
                  <a:rPr lang="en-US" altLang="zh-CN" sz="1350" dirty="0"/>
                  <a:t>2012</a:t>
                </a:r>
                <a:r>
                  <a:rPr lang="zh-CN" altLang="en-US" sz="1350" dirty="0"/>
                  <a:t>    </a:t>
                </a:r>
                <a:r>
                  <a:rPr lang="en-US" altLang="zh-CN" sz="1350" dirty="0"/>
                  <a:t>2015</a:t>
                </a:r>
                <a:r>
                  <a:rPr lang="zh-CN" altLang="en-US" sz="1350" dirty="0"/>
                  <a:t> </a:t>
                </a:r>
              </a:p>
            </p:txBody>
          </p:sp>
          <p:sp>
            <p:nvSpPr>
              <p:cNvPr id="25" name="圆角矩形标注 24">
                <a:extLst>
                  <a:ext uri="{FF2B5EF4-FFF2-40B4-BE49-F238E27FC236}">
                    <a16:creationId xmlns:a16="http://schemas.microsoft.com/office/drawing/2014/main" xmlns="" id="{DD8CB581-81D1-C34A-B7DA-BD814EFF745F}"/>
                  </a:ext>
                </a:extLst>
              </p:cNvPr>
              <p:cNvSpPr/>
              <p:nvPr/>
            </p:nvSpPr>
            <p:spPr>
              <a:xfrm rot="10800000" flipH="1" flipV="1">
                <a:off x="6959671" y="3447007"/>
                <a:ext cx="1100138" cy="896541"/>
              </a:xfrm>
              <a:prstGeom prst="wedgeRoundRectCallout">
                <a:avLst>
                  <a:gd name="adj1" fmla="val -33587"/>
                  <a:gd name="adj2" fmla="val -94507"/>
                  <a:gd name="adj3" fmla="val 16667"/>
                </a:avLst>
              </a:prstGeom>
            </p:spPr>
            <p:style>
              <a:lnRef idx="1">
                <a:schemeClr val="accent5"/>
              </a:lnRef>
              <a:fillRef idx="3">
                <a:schemeClr val="accent5"/>
              </a:fillRef>
              <a:effectRef idx="2">
                <a:schemeClr val="accent5"/>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350" dirty="0">
                    <a:solidFill>
                      <a:schemeClr val="bg1"/>
                    </a:solidFill>
                    <a:latin typeface="微软雅黑" panose="020B0503020204020204" pitchFamily="34" charset="-122"/>
                    <a:ea typeface="微软雅黑" panose="020B0503020204020204" pitchFamily="34" charset="-122"/>
                  </a:rPr>
                  <a:t>滴滴</a:t>
                </a:r>
                <a:endParaRPr lang="en-US" altLang="zh-CN" sz="1350" dirty="0">
                  <a:solidFill>
                    <a:schemeClr val="bg1"/>
                  </a:solidFill>
                  <a:latin typeface="微软雅黑" panose="020B0503020204020204" pitchFamily="34" charset="-122"/>
                  <a:ea typeface="微软雅黑" panose="020B0503020204020204" pitchFamily="34" charset="-122"/>
                </a:endParaRPr>
              </a:p>
              <a:p>
                <a:pPr algn="ctr"/>
                <a:r>
                  <a:rPr lang="zh-CN" altLang="en-US" sz="1350" dirty="0">
                    <a:solidFill>
                      <a:schemeClr val="bg1"/>
                    </a:solidFill>
                    <a:latin typeface="微软雅黑" panose="020B0503020204020204" pitchFamily="34" charset="-122"/>
                    <a:ea typeface="微软雅黑" panose="020B0503020204020204" pitchFamily="34" charset="-122"/>
                  </a:rPr>
                  <a:t>头条</a:t>
                </a:r>
                <a:endParaRPr lang="en-US" altLang="zh-CN" sz="1350" dirty="0">
                  <a:solidFill>
                    <a:schemeClr val="bg1"/>
                  </a:solidFill>
                  <a:latin typeface="微软雅黑" panose="020B0503020204020204" pitchFamily="34" charset="-122"/>
                  <a:ea typeface="微软雅黑" panose="020B0503020204020204" pitchFamily="34" charset="-122"/>
                </a:endParaRPr>
              </a:p>
              <a:p>
                <a:pPr algn="ctr"/>
                <a:r>
                  <a:rPr lang="zh-CN" altLang="en-US" sz="1350" dirty="0">
                    <a:solidFill>
                      <a:schemeClr val="bg1"/>
                    </a:solidFill>
                    <a:latin typeface="微软雅黑" panose="020B0503020204020204" pitchFamily="34" charset="-122"/>
                    <a:ea typeface="微软雅黑" panose="020B0503020204020204" pitchFamily="34" charset="-122"/>
                  </a:rPr>
                  <a:t>快手</a:t>
                </a:r>
                <a:endParaRPr lang="en-US" altLang="zh-CN" sz="1350" dirty="0">
                  <a:solidFill>
                    <a:schemeClr val="bg1"/>
                  </a:solidFill>
                  <a:latin typeface="微软雅黑" panose="020B0503020204020204" pitchFamily="34" charset="-122"/>
                  <a:ea typeface="微软雅黑" panose="020B0503020204020204" pitchFamily="34" charset="-122"/>
                </a:endParaRPr>
              </a:p>
            </p:txBody>
          </p:sp>
          <p:sp>
            <p:nvSpPr>
              <p:cNvPr id="26" name="圆角矩形标注 24">
                <a:extLst>
                  <a:ext uri="{FF2B5EF4-FFF2-40B4-BE49-F238E27FC236}">
                    <a16:creationId xmlns:a16="http://schemas.microsoft.com/office/drawing/2014/main" xmlns="" id="{7362348C-14CF-FD4C-95CE-F64AB295FDFA}"/>
                  </a:ext>
                </a:extLst>
              </p:cNvPr>
              <p:cNvSpPr/>
              <p:nvPr/>
            </p:nvSpPr>
            <p:spPr>
              <a:xfrm rot="10800000" flipH="1" flipV="1">
                <a:off x="7591833" y="1520527"/>
                <a:ext cx="1100138" cy="896541"/>
              </a:xfrm>
              <a:prstGeom prst="wedgeRoundRectCallout">
                <a:avLst>
                  <a:gd name="adj1" fmla="val -43283"/>
                  <a:gd name="adj2" fmla="val 84829"/>
                  <a:gd name="adj3" fmla="val 16667"/>
                </a:avLst>
              </a:prstGeom>
            </p:spPr>
            <p:style>
              <a:lnRef idx="1">
                <a:schemeClr val="accent4"/>
              </a:lnRef>
              <a:fillRef idx="3">
                <a:schemeClr val="accent4"/>
              </a:fillRef>
              <a:effectRef idx="2">
                <a:schemeClr val="accent4"/>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350" dirty="0">
                    <a:solidFill>
                      <a:schemeClr val="bg1"/>
                    </a:solidFill>
                    <a:latin typeface="微软雅黑" panose="020B0503020204020204" pitchFamily="34" charset="-122"/>
                    <a:ea typeface="微软雅黑" panose="020B0503020204020204" pitchFamily="34" charset="-122"/>
                  </a:rPr>
                  <a:t>拼多多</a:t>
                </a:r>
                <a:endParaRPr lang="en-US" altLang="zh-CN" sz="1350" dirty="0">
                  <a:solidFill>
                    <a:schemeClr val="bg1"/>
                  </a:solidFill>
                  <a:latin typeface="微软雅黑" panose="020B0503020204020204" pitchFamily="34" charset="-122"/>
                  <a:ea typeface="微软雅黑" panose="020B0503020204020204" pitchFamily="34" charset="-122"/>
                </a:endParaRPr>
              </a:p>
              <a:p>
                <a:pPr algn="ctr"/>
                <a:r>
                  <a:rPr lang="zh-CN" altLang="en-US" sz="1350" dirty="0">
                    <a:solidFill>
                      <a:schemeClr val="bg1"/>
                    </a:solidFill>
                    <a:latin typeface="微软雅黑" panose="020B0503020204020204" pitchFamily="34" charset="-122"/>
                    <a:ea typeface="微软雅黑" panose="020B0503020204020204" pitchFamily="34" charset="-122"/>
                  </a:rPr>
                  <a:t>摩拜</a:t>
                </a:r>
                <a:endParaRPr lang="en-US" altLang="zh-CN" sz="1350" dirty="0">
                  <a:solidFill>
                    <a:schemeClr val="bg1"/>
                  </a:solidFill>
                  <a:latin typeface="微软雅黑" panose="020B0503020204020204" pitchFamily="34" charset="-122"/>
                  <a:ea typeface="微软雅黑" panose="020B0503020204020204" pitchFamily="34" charset="-122"/>
                </a:endParaRPr>
              </a:p>
              <a:p>
                <a:pPr algn="ctr"/>
                <a:r>
                  <a:rPr lang="zh-CN" altLang="en-US" sz="1350" dirty="0">
                    <a:solidFill>
                      <a:schemeClr val="bg1"/>
                    </a:solidFill>
                    <a:latin typeface="微软雅黑" panose="020B0503020204020204" pitchFamily="34" charset="-122"/>
                    <a:ea typeface="微软雅黑" panose="020B0503020204020204" pitchFamily="34" charset="-122"/>
                  </a:rPr>
                  <a:t>商汤科技</a:t>
                </a:r>
                <a:endParaRPr lang="en-US" altLang="zh-CN" sz="1350" dirty="0">
                  <a:solidFill>
                    <a:schemeClr val="bg1"/>
                  </a:solidFill>
                  <a:latin typeface="微软雅黑" panose="020B0503020204020204" pitchFamily="34" charset="-122"/>
                  <a:ea typeface="微软雅黑" panose="020B0503020204020204" pitchFamily="34" charset="-122"/>
                </a:endParaRPr>
              </a:p>
            </p:txBody>
          </p:sp>
        </p:grpSp>
        <p:sp>
          <p:nvSpPr>
            <p:cNvPr id="33" name="TextBox 32">
              <a:extLst>
                <a:ext uri="{FF2B5EF4-FFF2-40B4-BE49-F238E27FC236}">
                  <a16:creationId xmlns:a16="http://schemas.microsoft.com/office/drawing/2014/main" xmlns="" id="{C16E1CAC-2472-B74A-A585-632DED5499AF}"/>
                </a:ext>
              </a:extLst>
            </p:cNvPr>
            <p:cNvSpPr txBox="1"/>
            <p:nvPr/>
          </p:nvSpPr>
          <p:spPr>
            <a:xfrm>
              <a:off x="4711632" y="3066514"/>
              <a:ext cx="2164624" cy="369332"/>
            </a:xfrm>
            <a:prstGeom prst="rect">
              <a:avLst/>
            </a:prstGeom>
            <a:solidFill>
              <a:schemeClr val="bg1">
                <a:lumMod val="85000"/>
                <a:alpha val="40000"/>
              </a:schemeClr>
            </a:solidFill>
            <a:ln w="12700">
              <a:solidFill>
                <a:schemeClr val="tx1"/>
              </a:solidFill>
            </a:ln>
          </p:spPr>
          <p:txBody>
            <a:bodyPr wrap="square" rtlCol="0">
              <a:spAutoFit/>
            </a:bodyPr>
            <a:lstStyle/>
            <a:p>
              <a:pPr algn="ctr"/>
              <a:r>
                <a:rPr lang="zh-CN" altLang="en-US" dirty="0">
                  <a:latin typeface="Microsoft YaHei" panose="020B0503020204020204" pitchFamily="34" charset="-122"/>
                  <a:ea typeface="Microsoft YaHei" panose="020B0503020204020204" pitchFamily="34" charset="-122"/>
                </a:rPr>
                <a:t>发展</a:t>
              </a:r>
              <a:endParaRPr lang="en-US" dirty="0">
                <a:latin typeface="Microsoft YaHei" panose="020B0503020204020204" pitchFamily="34" charset="-122"/>
                <a:ea typeface="Microsoft YaHei" panose="020B0503020204020204" pitchFamily="34" charset="-122"/>
              </a:endParaRPr>
            </a:p>
          </p:txBody>
        </p:sp>
        <p:sp>
          <p:nvSpPr>
            <p:cNvPr id="34" name="TextBox 33">
              <a:extLst>
                <a:ext uri="{FF2B5EF4-FFF2-40B4-BE49-F238E27FC236}">
                  <a16:creationId xmlns:a16="http://schemas.microsoft.com/office/drawing/2014/main" xmlns="" id="{78DCABA4-BED3-6945-A562-0597506A7C6D}"/>
                </a:ext>
              </a:extLst>
            </p:cNvPr>
            <p:cNvSpPr txBox="1"/>
            <p:nvPr/>
          </p:nvSpPr>
          <p:spPr>
            <a:xfrm>
              <a:off x="3491879" y="3066514"/>
              <a:ext cx="1081795" cy="369332"/>
            </a:xfrm>
            <a:prstGeom prst="rect">
              <a:avLst/>
            </a:prstGeom>
            <a:solidFill>
              <a:schemeClr val="bg1">
                <a:lumMod val="85000"/>
                <a:alpha val="40000"/>
              </a:schemeClr>
            </a:solidFill>
            <a:ln w="12700">
              <a:solidFill>
                <a:schemeClr val="tx1"/>
              </a:solidFill>
            </a:ln>
          </p:spPr>
          <p:txBody>
            <a:bodyPr wrap="square" rtlCol="0">
              <a:spAutoFit/>
            </a:bodyPr>
            <a:lstStyle/>
            <a:p>
              <a:pPr algn="ctr"/>
              <a:r>
                <a:rPr lang="zh-CN" altLang="en-US" dirty="0">
                  <a:latin typeface="Microsoft YaHei" panose="020B0503020204020204" pitchFamily="34" charset="-122"/>
                  <a:ea typeface="Microsoft YaHei" panose="020B0503020204020204" pitchFamily="34" charset="-122"/>
                </a:rPr>
                <a:t>萌芽</a:t>
              </a:r>
              <a:endParaRPr lang="en-US" dirty="0">
                <a:latin typeface="Microsoft YaHei" panose="020B0503020204020204" pitchFamily="34" charset="-122"/>
                <a:ea typeface="Microsoft YaHei" panose="020B0503020204020204" pitchFamily="34" charset="-122"/>
              </a:endParaRPr>
            </a:p>
          </p:txBody>
        </p:sp>
        <p:sp>
          <p:nvSpPr>
            <p:cNvPr id="35" name="TextBox 34">
              <a:extLst>
                <a:ext uri="{FF2B5EF4-FFF2-40B4-BE49-F238E27FC236}">
                  <a16:creationId xmlns:a16="http://schemas.microsoft.com/office/drawing/2014/main" xmlns="" id="{B0F7C8CF-C1D0-1B4F-AF05-65755FC3CAA7}"/>
                </a:ext>
              </a:extLst>
            </p:cNvPr>
            <p:cNvSpPr txBox="1"/>
            <p:nvPr/>
          </p:nvSpPr>
          <p:spPr>
            <a:xfrm>
              <a:off x="7380312" y="3066514"/>
              <a:ext cx="919481" cy="369332"/>
            </a:xfrm>
            <a:prstGeom prst="rect">
              <a:avLst/>
            </a:prstGeom>
            <a:solidFill>
              <a:schemeClr val="bg1">
                <a:lumMod val="85000"/>
                <a:alpha val="40000"/>
              </a:schemeClr>
            </a:solidFill>
            <a:ln w="12700">
              <a:solidFill>
                <a:schemeClr val="tx1"/>
              </a:solidFill>
            </a:ln>
          </p:spPr>
          <p:txBody>
            <a:bodyPr wrap="square" rtlCol="0">
              <a:spAutoFit/>
            </a:bodyPr>
            <a:lstStyle/>
            <a:p>
              <a:pPr algn="ctr"/>
              <a:r>
                <a:rPr lang="zh-CN" altLang="en-US" dirty="0">
                  <a:latin typeface="Microsoft YaHei" panose="020B0503020204020204" pitchFamily="34" charset="-122"/>
                  <a:ea typeface="Microsoft YaHei" panose="020B0503020204020204" pitchFamily="34" charset="-122"/>
                </a:rPr>
                <a:t>成熟</a:t>
              </a:r>
              <a:endParaRPr lang="en-US" dirty="0">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311750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B91D82-45E1-024D-8CC5-446E8E680B2C}"/>
              </a:ext>
            </a:extLst>
          </p:cNvPr>
          <p:cNvSpPr>
            <a:spLocks noGrp="1"/>
          </p:cNvSpPr>
          <p:nvPr>
            <p:ph type="title"/>
          </p:nvPr>
        </p:nvSpPr>
        <p:spPr/>
        <p:txBody>
          <a:bodyPr/>
          <a:lstStyle/>
          <a:p>
            <a:r>
              <a:rPr lang="en-US" dirty="0"/>
              <a:t>Web</a:t>
            </a:r>
            <a:r>
              <a:rPr lang="zh-CN" altLang="en-US" dirty="0"/>
              <a:t>开发历史演变</a:t>
            </a:r>
            <a:r>
              <a:rPr lang="en-US" altLang="zh-CN" dirty="0"/>
              <a:t>-</a:t>
            </a:r>
            <a:r>
              <a:rPr lang="zh-CN" altLang="en-US" dirty="0"/>
              <a:t>几个阶段</a:t>
            </a:r>
            <a:endParaRPr lang="en-US" dirty="0"/>
          </a:p>
        </p:txBody>
      </p:sp>
      <p:pic>
        <p:nvPicPr>
          <p:cNvPr id="4" name="Picture 3">
            <a:extLst>
              <a:ext uri="{FF2B5EF4-FFF2-40B4-BE49-F238E27FC236}">
                <a16:creationId xmlns:a16="http://schemas.microsoft.com/office/drawing/2014/main" xmlns="" id="{89D51B61-B373-5F44-9E72-7540464509DA}"/>
              </a:ext>
            </a:extLst>
          </p:cNvPr>
          <p:cNvPicPr>
            <a:picLocks noChangeAspect="1"/>
          </p:cNvPicPr>
          <p:nvPr/>
        </p:nvPicPr>
        <p:blipFill>
          <a:blip r:embed="rId3"/>
          <a:stretch>
            <a:fillRect/>
          </a:stretch>
        </p:blipFill>
        <p:spPr>
          <a:xfrm>
            <a:off x="597331" y="1579413"/>
            <a:ext cx="509284" cy="701565"/>
          </a:xfrm>
          <a:prstGeom prst="rect">
            <a:avLst/>
          </a:prstGeom>
        </p:spPr>
      </p:pic>
      <p:sp>
        <p:nvSpPr>
          <p:cNvPr id="8" name="Rectangle 7">
            <a:extLst>
              <a:ext uri="{FF2B5EF4-FFF2-40B4-BE49-F238E27FC236}">
                <a16:creationId xmlns:a16="http://schemas.microsoft.com/office/drawing/2014/main" xmlns="" id="{A2F22CF7-0DED-8C47-86A9-91293008F2A1}"/>
              </a:ext>
            </a:extLst>
          </p:cNvPr>
          <p:cNvSpPr/>
          <p:nvPr/>
        </p:nvSpPr>
        <p:spPr>
          <a:xfrm>
            <a:off x="329280" y="1144678"/>
            <a:ext cx="1212191" cy="276999"/>
          </a:xfrm>
          <a:prstGeom prst="rect">
            <a:avLst/>
          </a:prstGeom>
        </p:spPr>
        <p:txBody>
          <a:bodyPr wrap="none">
            <a:spAutoFit/>
          </a:bodyPr>
          <a:lstStyle/>
          <a:p>
            <a:r>
              <a:rPr lang="zh-CN" altLang="en-US" sz="1200" dirty="0">
                <a:solidFill>
                  <a:srgbClr val="000000"/>
                </a:solidFill>
                <a:latin typeface="Microsoft YaHei" panose="020B0503020204020204" pitchFamily="34" charset="-122"/>
                <a:ea typeface="Microsoft YaHei" panose="020B0503020204020204" pitchFamily="34" charset="-122"/>
              </a:rPr>
              <a:t>蒂姆</a:t>
            </a:r>
            <a:r>
              <a:rPr lang="en-US" altLang="zh-CN" sz="1200" dirty="0">
                <a:solidFill>
                  <a:srgbClr val="000000"/>
                </a:solidFill>
                <a:latin typeface="Microsoft YaHei" panose="020B0503020204020204" pitchFamily="34" charset="-122"/>
                <a:ea typeface="Microsoft YaHei" panose="020B0503020204020204" pitchFamily="34" charset="-122"/>
              </a:rPr>
              <a:t>·</a:t>
            </a:r>
            <a:r>
              <a:rPr lang="zh-CN" altLang="en-US" sz="1200" dirty="0">
                <a:solidFill>
                  <a:srgbClr val="000000"/>
                </a:solidFill>
                <a:latin typeface="Microsoft YaHei" panose="020B0503020204020204" pitchFamily="34" charset="-122"/>
                <a:ea typeface="Microsoft YaHei" panose="020B0503020204020204" pitchFamily="34" charset="-122"/>
              </a:rPr>
              <a:t>伯纳斯</a:t>
            </a:r>
            <a:r>
              <a:rPr lang="en-US" altLang="zh-CN" sz="1200" dirty="0">
                <a:solidFill>
                  <a:srgbClr val="000000"/>
                </a:solidFill>
                <a:latin typeface="Microsoft YaHei" panose="020B0503020204020204" pitchFamily="34" charset="-122"/>
                <a:ea typeface="Microsoft YaHei" panose="020B0503020204020204" pitchFamily="34" charset="-122"/>
              </a:rPr>
              <a:t>-</a:t>
            </a:r>
            <a:r>
              <a:rPr lang="zh-CN" altLang="en-US" sz="1200" dirty="0">
                <a:solidFill>
                  <a:srgbClr val="000000"/>
                </a:solidFill>
                <a:latin typeface="Microsoft YaHei" panose="020B0503020204020204" pitchFamily="34" charset="-122"/>
                <a:ea typeface="Microsoft YaHei" panose="020B0503020204020204" pitchFamily="34" charset="-122"/>
              </a:rPr>
              <a:t>李</a:t>
            </a:r>
            <a:endParaRPr lang="zh-CN" sz="1200" b="0" i="0" dirty="0">
              <a:solidFill>
                <a:srgbClr val="000000"/>
              </a:solidFill>
              <a:effectLst/>
              <a:latin typeface="Microsoft YaHei" panose="020B0503020204020204" pitchFamily="34" charset="-122"/>
              <a:ea typeface="Microsoft YaHei" panose="020B0503020204020204" pitchFamily="34" charset="-122"/>
            </a:endParaRPr>
          </a:p>
        </p:txBody>
      </p:sp>
      <p:sp>
        <p:nvSpPr>
          <p:cNvPr id="10" name="Rectangle 9">
            <a:extLst>
              <a:ext uri="{FF2B5EF4-FFF2-40B4-BE49-F238E27FC236}">
                <a16:creationId xmlns:a16="http://schemas.microsoft.com/office/drawing/2014/main" xmlns="" id="{5FF63E86-8803-2441-B3B8-43B92A49E481}"/>
              </a:ext>
            </a:extLst>
          </p:cNvPr>
          <p:cNvSpPr/>
          <p:nvPr/>
        </p:nvSpPr>
        <p:spPr>
          <a:xfrm>
            <a:off x="411663" y="2626349"/>
            <a:ext cx="954107" cy="276999"/>
          </a:xfrm>
          <a:prstGeom prst="rect">
            <a:avLst/>
          </a:prstGeom>
        </p:spPr>
        <p:txBody>
          <a:bodyPr wrap="none">
            <a:spAutoFit/>
          </a:bodyPr>
          <a:lstStyle/>
          <a:p>
            <a:r>
              <a:rPr lang="zh-CN" altLang="en-US" sz="1200" dirty="0">
                <a:solidFill>
                  <a:srgbClr val="000000"/>
                </a:solidFill>
                <a:latin typeface="Microsoft YaHei" panose="020B0503020204020204" pitchFamily="34" charset="-122"/>
                <a:ea typeface="Microsoft YaHei" panose="020B0503020204020204" pitchFamily="34" charset="-122"/>
              </a:rPr>
              <a:t>万维网诞生</a:t>
            </a:r>
            <a:endParaRPr lang="zh-CN" sz="1200" b="0" i="0" dirty="0">
              <a:solidFill>
                <a:srgbClr val="000000"/>
              </a:solidFill>
              <a:effectLst/>
              <a:latin typeface="Microsoft YaHei" panose="020B0503020204020204" pitchFamily="34" charset="-122"/>
              <a:ea typeface="Microsoft YaHei" panose="020B0503020204020204" pitchFamily="34" charset="-122"/>
            </a:endParaRPr>
          </a:p>
        </p:txBody>
      </p:sp>
      <p:cxnSp>
        <p:nvCxnSpPr>
          <p:cNvPr id="13" name="Straight Connector 12">
            <a:extLst>
              <a:ext uri="{FF2B5EF4-FFF2-40B4-BE49-F238E27FC236}">
                <a16:creationId xmlns:a16="http://schemas.microsoft.com/office/drawing/2014/main" xmlns="" id="{2CCC7AFA-53C5-A743-88F1-82F2848D0BD9}"/>
              </a:ext>
            </a:extLst>
          </p:cNvPr>
          <p:cNvCxnSpPr>
            <a:cxnSpLocks/>
          </p:cNvCxnSpPr>
          <p:nvPr/>
        </p:nvCxnSpPr>
        <p:spPr>
          <a:xfrm>
            <a:off x="1553849" y="915566"/>
            <a:ext cx="0" cy="4030883"/>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xmlns="" id="{A0C464A4-E98F-694A-B507-419724216E4C}"/>
              </a:ext>
            </a:extLst>
          </p:cNvPr>
          <p:cNvSpPr/>
          <p:nvPr/>
        </p:nvSpPr>
        <p:spPr>
          <a:xfrm>
            <a:off x="477764" y="2994390"/>
            <a:ext cx="697627" cy="369332"/>
          </a:xfrm>
          <a:prstGeom prst="rect">
            <a:avLst/>
          </a:prstGeom>
        </p:spPr>
        <p:txBody>
          <a:bodyPr wrap="none">
            <a:spAutoFit/>
          </a:bodyPr>
          <a:lstStyle/>
          <a:p>
            <a:r>
              <a:rPr lang="en-US" dirty="0">
                <a:solidFill>
                  <a:srgbClr val="222222"/>
                </a:solidFill>
                <a:latin typeface="Arial" panose="020B0604020202020204" pitchFamily="34" charset="0"/>
              </a:rPr>
              <a:t>199</a:t>
            </a:r>
            <a:r>
              <a:rPr lang="en-US" altLang="zh-CN" dirty="0">
                <a:solidFill>
                  <a:srgbClr val="222222"/>
                </a:solidFill>
                <a:latin typeface="Arial" panose="020B0604020202020204" pitchFamily="34" charset="0"/>
              </a:rPr>
              <a:t>1</a:t>
            </a:r>
            <a:endParaRPr lang="en-US" dirty="0"/>
          </a:p>
        </p:txBody>
      </p:sp>
      <p:sp>
        <p:nvSpPr>
          <p:cNvPr id="16" name="圆角矩形 33">
            <a:extLst>
              <a:ext uri="{FF2B5EF4-FFF2-40B4-BE49-F238E27FC236}">
                <a16:creationId xmlns:a16="http://schemas.microsoft.com/office/drawing/2014/main" xmlns="" id="{01F8807D-F139-B249-8C08-5269454EDEF1}"/>
              </a:ext>
            </a:extLst>
          </p:cNvPr>
          <p:cNvSpPr/>
          <p:nvPr/>
        </p:nvSpPr>
        <p:spPr>
          <a:xfrm>
            <a:off x="349525" y="3718202"/>
            <a:ext cx="1084178" cy="51946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第一阶段</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静态</a:t>
            </a:r>
            <a:r>
              <a:rPr lang="en-US" altLang="zh-CN" sz="1350" dirty="0">
                <a:latin typeface="微软雅黑" panose="020B0503020204020204" pitchFamily="34" charset="-122"/>
                <a:ea typeface="微软雅黑" panose="020B0503020204020204" pitchFamily="34" charset="-122"/>
              </a:rPr>
              <a:t>HTML</a:t>
            </a:r>
            <a:endParaRPr lang="zh-CN" altLang="en-US" sz="1350" dirty="0">
              <a:latin typeface="微软雅黑" panose="020B0503020204020204" pitchFamily="34" charset="-122"/>
              <a:ea typeface="微软雅黑" panose="020B0503020204020204" pitchFamily="34" charset="-122"/>
            </a:endParaRPr>
          </a:p>
        </p:txBody>
      </p:sp>
      <p:cxnSp>
        <p:nvCxnSpPr>
          <p:cNvPr id="18" name="Straight Connector 17">
            <a:extLst>
              <a:ext uri="{FF2B5EF4-FFF2-40B4-BE49-F238E27FC236}">
                <a16:creationId xmlns:a16="http://schemas.microsoft.com/office/drawing/2014/main" xmlns="" id="{A57D4415-E16E-544E-8177-6C3FBC90D4D9}"/>
              </a:ext>
            </a:extLst>
          </p:cNvPr>
          <p:cNvCxnSpPr>
            <a:cxnSpLocks/>
          </p:cNvCxnSpPr>
          <p:nvPr/>
        </p:nvCxnSpPr>
        <p:spPr>
          <a:xfrm>
            <a:off x="2987824" y="913041"/>
            <a:ext cx="0" cy="4018963"/>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xmlns="" id="{95247733-0B64-E440-B7A3-7B5E825506D3}"/>
              </a:ext>
            </a:extLst>
          </p:cNvPr>
          <p:cNvSpPr/>
          <p:nvPr/>
        </p:nvSpPr>
        <p:spPr>
          <a:xfrm>
            <a:off x="1904371" y="2995661"/>
            <a:ext cx="697627" cy="369332"/>
          </a:xfrm>
          <a:prstGeom prst="rect">
            <a:avLst/>
          </a:prstGeom>
        </p:spPr>
        <p:txBody>
          <a:bodyPr wrap="none">
            <a:spAutoFit/>
          </a:bodyPr>
          <a:lstStyle/>
          <a:p>
            <a:r>
              <a:rPr lang="en-US" dirty="0">
                <a:solidFill>
                  <a:srgbClr val="222222"/>
                </a:solidFill>
                <a:latin typeface="Arial" panose="020B0604020202020204" pitchFamily="34" charset="0"/>
              </a:rPr>
              <a:t>199</a:t>
            </a:r>
            <a:r>
              <a:rPr lang="en-US" altLang="zh-CN" dirty="0">
                <a:solidFill>
                  <a:srgbClr val="222222"/>
                </a:solidFill>
                <a:latin typeface="Arial" panose="020B0604020202020204" pitchFamily="34" charset="0"/>
              </a:rPr>
              <a:t>3</a:t>
            </a:r>
            <a:endParaRPr lang="en-US" dirty="0"/>
          </a:p>
        </p:txBody>
      </p:sp>
      <p:sp>
        <p:nvSpPr>
          <p:cNvPr id="20" name="圆角矩形 33">
            <a:extLst>
              <a:ext uri="{FF2B5EF4-FFF2-40B4-BE49-F238E27FC236}">
                <a16:creationId xmlns:a16="http://schemas.microsoft.com/office/drawing/2014/main" xmlns="" id="{4C0EF9DA-FDDF-D047-AFBA-768546A87A24}"/>
              </a:ext>
            </a:extLst>
          </p:cNvPr>
          <p:cNvSpPr/>
          <p:nvPr/>
        </p:nvSpPr>
        <p:spPr>
          <a:xfrm>
            <a:off x="1763688" y="3718202"/>
            <a:ext cx="1084178" cy="51946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第二阶段</a:t>
            </a:r>
            <a:endParaRPr lang="en-US" altLang="zh-CN" sz="1350" dirty="0">
              <a:latin typeface="微软雅黑" panose="020B0503020204020204" pitchFamily="34" charset="-122"/>
              <a:ea typeface="微软雅黑" panose="020B0503020204020204" pitchFamily="34" charset="-122"/>
            </a:endParaRPr>
          </a:p>
          <a:p>
            <a:pPr algn="ctr"/>
            <a:r>
              <a:rPr lang="en-US" altLang="zh-CN" sz="1350" dirty="0">
                <a:latin typeface="微软雅黑" panose="020B0503020204020204" pitchFamily="34" charset="-122"/>
                <a:ea typeface="微软雅黑" panose="020B0503020204020204" pitchFamily="34" charset="-122"/>
              </a:rPr>
              <a:t>CGI</a:t>
            </a:r>
            <a:endParaRPr lang="zh-CN" altLang="en-US" sz="1350" dirty="0">
              <a:latin typeface="微软雅黑" panose="020B0503020204020204" pitchFamily="34" charset="-122"/>
              <a:ea typeface="微软雅黑" panose="020B0503020204020204" pitchFamily="34" charset="-122"/>
            </a:endParaRPr>
          </a:p>
        </p:txBody>
      </p:sp>
      <p:sp>
        <p:nvSpPr>
          <p:cNvPr id="22" name="Rectangle 21">
            <a:extLst>
              <a:ext uri="{FF2B5EF4-FFF2-40B4-BE49-F238E27FC236}">
                <a16:creationId xmlns:a16="http://schemas.microsoft.com/office/drawing/2014/main" xmlns="" id="{0B57663D-7570-7A4F-8AFC-73884AC88BC1}"/>
              </a:ext>
            </a:extLst>
          </p:cNvPr>
          <p:cNvSpPr/>
          <p:nvPr/>
        </p:nvSpPr>
        <p:spPr>
          <a:xfrm>
            <a:off x="1792139" y="1032876"/>
            <a:ext cx="1012919" cy="646331"/>
          </a:xfrm>
          <a:prstGeom prst="rect">
            <a:avLst/>
          </a:prstGeom>
        </p:spPr>
        <p:txBody>
          <a:bodyPr wrap="square">
            <a:spAutoFit/>
          </a:bodyPr>
          <a:lstStyle/>
          <a:p>
            <a:r>
              <a:rPr lang="en-US" sz="1200" dirty="0">
                <a:solidFill>
                  <a:srgbClr val="000000"/>
                </a:solidFill>
                <a:latin typeface="Microsoft YaHei" panose="020B0503020204020204" pitchFamily="34" charset="-122"/>
                <a:ea typeface="Microsoft YaHei" panose="020B0503020204020204" pitchFamily="34" charset="-122"/>
              </a:rPr>
              <a:t>Common </a:t>
            </a:r>
          </a:p>
          <a:p>
            <a:r>
              <a:rPr lang="en-US" sz="1200" dirty="0">
                <a:solidFill>
                  <a:srgbClr val="000000"/>
                </a:solidFill>
                <a:latin typeface="Microsoft YaHei" panose="020B0503020204020204" pitchFamily="34" charset="-122"/>
                <a:ea typeface="Microsoft YaHei" panose="020B0503020204020204" pitchFamily="34" charset="-122"/>
              </a:rPr>
              <a:t>Gateway</a:t>
            </a:r>
          </a:p>
          <a:p>
            <a:r>
              <a:rPr lang="en-US" sz="1200" dirty="0">
                <a:solidFill>
                  <a:srgbClr val="000000"/>
                </a:solidFill>
                <a:latin typeface="Microsoft YaHei" panose="020B0503020204020204" pitchFamily="34" charset="-122"/>
                <a:ea typeface="Microsoft YaHei" panose="020B0503020204020204" pitchFamily="34" charset="-122"/>
              </a:rPr>
              <a:t>Interface</a:t>
            </a:r>
          </a:p>
        </p:txBody>
      </p:sp>
      <p:sp>
        <p:nvSpPr>
          <p:cNvPr id="26" name="Rectangle 25">
            <a:extLst>
              <a:ext uri="{FF2B5EF4-FFF2-40B4-BE49-F238E27FC236}">
                <a16:creationId xmlns:a16="http://schemas.microsoft.com/office/drawing/2014/main" xmlns="" id="{B01C6A6B-12EE-3B49-B0A1-D3433C0DCED3}"/>
              </a:ext>
            </a:extLst>
          </p:cNvPr>
          <p:cNvSpPr/>
          <p:nvPr/>
        </p:nvSpPr>
        <p:spPr>
          <a:xfrm>
            <a:off x="1776581" y="4669450"/>
            <a:ext cx="975973" cy="276999"/>
          </a:xfrm>
          <a:prstGeom prst="rect">
            <a:avLst/>
          </a:prstGeom>
        </p:spPr>
        <p:txBody>
          <a:bodyPr wrap="none">
            <a:spAutoFit/>
          </a:bodyPr>
          <a:lstStyle/>
          <a:p>
            <a:r>
              <a:rPr lang="en-US" sz="1200" dirty="0">
                <a:solidFill>
                  <a:srgbClr val="000000"/>
                </a:solidFill>
                <a:latin typeface="Microsoft YaHei" panose="020B0503020204020204" pitchFamily="34" charset="-122"/>
                <a:ea typeface="Microsoft YaHei" panose="020B0503020204020204" pitchFamily="34" charset="-122"/>
              </a:rPr>
              <a:t>Apache</a:t>
            </a:r>
            <a:r>
              <a:rPr lang="en-US" altLang="zh-CN" sz="1200" dirty="0">
                <a:solidFill>
                  <a:srgbClr val="000000"/>
                </a:solidFill>
                <a:latin typeface="Microsoft YaHei" panose="020B0503020204020204" pitchFamily="34" charset="-122"/>
                <a:ea typeface="Microsoft YaHei" panose="020B0503020204020204" pitchFamily="34" charset="-122"/>
              </a:rPr>
              <a:t>/IIS</a:t>
            </a:r>
            <a:endParaRPr lang="zh-CN" altLang="en-US" sz="1200" dirty="0">
              <a:solidFill>
                <a:srgbClr val="000000"/>
              </a:solidFill>
              <a:latin typeface="Microsoft YaHei" panose="020B0503020204020204" pitchFamily="34" charset="-122"/>
              <a:ea typeface="Microsoft YaHei" panose="020B0503020204020204" pitchFamily="34" charset="-122"/>
            </a:endParaRPr>
          </a:p>
        </p:txBody>
      </p:sp>
      <p:cxnSp>
        <p:nvCxnSpPr>
          <p:cNvPr id="27" name="Straight Connector 26">
            <a:extLst>
              <a:ext uri="{FF2B5EF4-FFF2-40B4-BE49-F238E27FC236}">
                <a16:creationId xmlns:a16="http://schemas.microsoft.com/office/drawing/2014/main" xmlns="" id="{1B33A789-13E8-EB48-AD95-DCDB535E00A0}"/>
              </a:ext>
            </a:extLst>
          </p:cNvPr>
          <p:cNvCxnSpPr>
            <a:cxnSpLocks/>
          </p:cNvCxnSpPr>
          <p:nvPr/>
        </p:nvCxnSpPr>
        <p:spPr>
          <a:xfrm>
            <a:off x="4427984" y="909261"/>
            <a:ext cx="0" cy="4018963"/>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xmlns="" id="{4BA2D303-AADC-D84D-8D3D-F7D6066A8188}"/>
              </a:ext>
            </a:extLst>
          </p:cNvPr>
          <p:cNvSpPr/>
          <p:nvPr/>
        </p:nvSpPr>
        <p:spPr>
          <a:xfrm>
            <a:off x="3429048" y="2995661"/>
            <a:ext cx="697627" cy="369332"/>
          </a:xfrm>
          <a:prstGeom prst="rect">
            <a:avLst/>
          </a:prstGeom>
        </p:spPr>
        <p:txBody>
          <a:bodyPr wrap="none">
            <a:spAutoFit/>
          </a:bodyPr>
          <a:lstStyle/>
          <a:p>
            <a:r>
              <a:rPr lang="en-US" dirty="0">
                <a:solidFill>
                  <a:srgbClr val="222222"/>
                </a:solidFill>
                <a:latin typeface="Arial" panose="020B0604020202020204" pitchFamily="34" charset="0"/>
              </a:rPr>
              <a:t>199</a:t>
            </a:r>
            <a:r>
              <a:rPr lang="en-US" altLang="zh-CN" dirty="0">
                <a:solidFill>
                  <a:srgbClr val="222222"/>
                </a:solidFill>
                <a:latin typeface="Arial" panose="020B0604020202020204" pitchFamily="34" charset="0"/>
              </a:rPr>
              <a:t>5</a:t>
            </a:r>
            <a:endParaRPr lang="en-US" dirty="0"/>
          </a:p>
        </p:txBody>
      </p:sp>
      <p:sp>
        <p:nvSpPr>
          <p:cNvPr id="29" name="圆角矩形 33">
            <a:extLst>
              <a:ext uri="{FF2B5EF4-FFF2-40B4-BE49-F238E27FC236}">
                <a16:creationId xmlns:a16="http://schemas.microsoft.com/office/drawing/2014/main" xmlns="" id="{E08C9958-F3C1-1C4A-9564-EC38834F2B31}"/>
              </a:ext>
            </a:extLst>
          </p:cNvPr>
          <p:cNvSpPr/>
          <p:nvPr/>
        </p:nvSpPr>
        <p:spPr>
          <a:xfrm>
            <a:off x="3202358" y="3727657"/>
            <a:ext cx="1084178" cy="51946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第三阶段</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后台脚本</a:t>
            </a:r>
          </a:p>
        </p:txBody>
      </p:sp>
      <p:sp>
        <p:nvSpPr>
          <p:cNvPr id="31" name="Rectangle 30">
            <a:extLst>
              <a:ext uri="{FF2B5EF4-FFF2-40B4-BE49-F238E27FC236}">
                <a16:creationId xmlns:a16="http://schemas.microsoft.com/office/drawing/2014/main" xmlns="" id="{6EAB1D7C-6A00-0540-A305-B63DEE5FF742}"/>
              </a:ext>
            </a:extLst>
          </p:cNvPr>
          <p:cNvSpPr/>
          <p:nvPr/>
        </p:nvSpPr>
        <p:spPr>
          <a:xfrm>
            <a:off x="3078380" y="1051681"/>
            <a:ext cx="1292341" cy="646331"/>
          </a:xfrm>
          <a:prstGeom prst="rect">
            <a:avLst/>
          </a:prstGeom>
        </p:spPr>
        <p:txBody>
          <a:bodyPr wrap="none">
            <a:spAutoFit/>
          </a:bodyPr>
          <a:lstStyle/>
          <a:p>
            <a:r>
              <a:rPr lang="en-US" altLang="zh-CN" sz="1200" dirty="0">
                <a:solidFill>
                  <a:srgbClr val="000000"/>
                </a:solidFill>
                <a:latin typeface="Microsoft YaHei" panose="020B0503020204020204" pitchFamily="34" charset="-122"/>
                <a:ea typeface="Microsoft YaHei" panose="020B0503020204020204" pitchFamily="34" charset="-122"/>
              </a:rPr>
              <a:t>Dynamic</a:t>
            </a:r>
            <a:r>
              <a:rPr lang="zh-CN" altLang="en-US" sz="1200" dirty="0">
                <a:solidFill>
                  <a:srgbClr val="000000"/>
                </a:solidFill>
                <a:latin typeface="Microsoft YaHei" panose="020B0503020204020204" pitchFamily="34" charset="-122"/>
                <a:ea typeface="Microsoft YaHei" panose="020B0503020204020204" pitchFamily="34" charset="-122"/>
              </a:rPr>
              <a:t> </a:t>
            </a:r>
            <a:r>
              <a:rPr lang="en-US" altLang="zh-CN" sz="1200" dirty="0">
                <a:solidFill>
                  <a:srgbClr val="000000"/>
                </a:solidFill>
                <a:latin typeface="Microsoft YaHei" panose="020B0503020204020204" pitchFamily="34" charset="-122"/>
                <a:ea typeface="Microsoft YaHei" panose="020B0503020204020204" pitchFamily="34" charset="-122"/>
              </a:rPr>
              <a:t>Script</a:t>
            </a:r>
          </a:p>
          <a:p>
            <a:r>
              <a:rPr lang="en-US" sz="1200" dirty="0">
                <a:solidFill>
                  <a:srgbClr val="000000"/>
                </a:solidFill>
                <a:latin typeface="Microsoft YaHei" panose="020B0503020204020204" pitchFamily="34" charset="-122"/>
                <a:ea typeface="Microsoft YaHei" panose="020B0503020204020204" pitchFamily="34" charset="-122"/>
              </a:rPr>
              <a:t>ASP</a:t>
            </a:r>
            <a:r>
              <a:rPr lang="en-US" altLang="zh-CN" sz="1200" dirty="0">
                <a:solidFill>
                  <a:srgbClr val="000000"/>
                </a:solidFill>
                <a:latin typeface="Microsoft YaHei" panose="020B0503020204020204" pitchFamily="34" charset="-122"/>
                <a:ea typeface="Microsoft YaHei" panose="020B0503020204020204" pitchFamily="34" charset="-122"/>
              </a:rPr>
              <a:t>/PHP/JSP/</a:t>
            </a:r>
          </a:p>
          <a:p>
            <a:r>
              <a:rPr lang="en-US" altLang="zh-CN" sz="1200" dirty="0">
                <a:solidFill>
                  <a:srgbClr val="000000"/>
                </a:solidFill>
                <a:latin typeface="Microsoft YaHei" panose="020B0503020204020204" pitchFamily="34" charset="-122"/>
                <a:ea typeface="Microsoft YaHei" panose="020B0503020204020204" pitchFamily="34" charset="-122"/>
              </a:rPr>
              <a:t>JavaScript</a:t>
            </a:r>
            <a:endParaRPr lang="en-US" sz="1200" dirty="0">
              <a:solidFill>
                <a:srgbClr val="000000"/>
              </a:solidFill>
              <a:latin typeface="Microsoft YaHei" panose="020B0503020204020204" pitchFamily="34" charset="-122"/>
              <a:ea typeface="Microsoft YaHei" panose="020B0503020204020204" pitchFamily="34" charset="-122"/>
            </a:endParaRPr>
          </a:p>
        </p:txBody>
      </p:sp>
      <p:sp>
        <p:nvSpPr>
          <p:cNvPr id="33" name="Rectangle 32">
            <a:extLst>
              <a:ext uri="{FF2B5EF4-FFF2-40B4-BE49-F238E27FC236}">
                <a16:creationId xmlns:a16="http://schemas.microsoft.com/office/drawing/2014/main" xmlns="" id="{81E0FAED-3109-CE49-BF4E-FDB57D13BA6B}"/>
              </a:ext>
            </a:extLst>
          </p:cNvPr>
          <p:cNvSpPr/>
          <p:nvPr/>
        </p:nvSpPr>
        <p:spPr>
          <a:xfrm>
            <a:off x="3255163" y="4657530"/>
            <a:ext cx="975973" cy="276999"/>
          </a:xfrm>
          <a:prstGeom prst="rect">
            <a:avLst/>
          </a:prstGeom>
        </p:spPr>
        <p:txBody>
          <a:bodyPr wrap="none">
            <a:spAutoFit/>
          </a:bodyPr>
          <a:lstStyle/>
          <a:p>
            <a:r>
              <a:rPr lang="en-US" sz="1200" dirty="0">
                <a:solidFill>
                  <a:srgbClr val="000000"/>
                </a:solidFill>
                <a:latin typeface="Microsoft YaHei" panose="020B0503020204020204" pitchFamily="34" charset="-122"/>
                <a:ea typeface="Microsoft YaHei" panose="020B0503020204020204" pitchFamily="34" charset="-122"/>
              </a:rPr>
              <a:t>Apache</a:t>
            </a:r>
            <a:r>
              <a:rPr lang="en-US" altLang="zh-CN" sz="1200" dirty="0">
                <a:solidFill>
                  <a:srgbClr val="000000"/>
                </a:solidFill>
                <a:latin typeface="Microsoft YaHei" panose="020B0503020204020204" pitchFamily="34" charset="-122"/>
                <a:ea typeface="Microsoft YaHei" panose="020B0503020204020204" pitchFamily="34" charset="-122"/>
              </a:rPr>
              <a:t>/IIS</a:t>
            </a:r>
            <a:endParaRPr lang="zh-CN" altLang="en-US" sz="1200" dirty="0">
              <a:solidFill>
                <a:srgbClr val="000000"/>
              </a:solidFill>
              <a:latin typeface="Microsoft YaHei" panose="020B0503020204020204" pitchFamily="34" charset="-122"/>
              <a:ea typeface="Microsoft YaHei" panose="020B0503020204020204" pitchFamily="34" charset="-122"/>
            </a:endParaRPr>
          </a:p>
        </p:txBody>
      </p:sp>
      <p:sp>
        <p:nvSpPr>
          <p:cNvPr id="35" name="Rectangle 34">
            <a:extLst>
              <a:ext uri="{FF2B5EF4-FFF2-40B4-BE49-F238E27FC236}">
                <a16:creationId xmlns:a16="http://schemas.microsoft.com/office/drawing/2014/main" xmlns="" id="{6A77A49B-F3AA-E04C-80AE-326228986E0E}"/>
              </a:ext>
            </a:extLst>
          </p:cNvPr>
          <p:cNvSpPr/>
          <p:nvPr/>
        </p:nvSpPr>
        <p:spPr>
          <a:xfrm>
            <a:off x="443548" y="4384311"/>
            <a:ext cx="670018" cy="276999"/>
          </a:xfrm>
          <a:prstGeom prst="rect">
            <a:avLst/>
          </a:prstGeom>
        </p:spPr>
        <p:txBody>
          <a:bodyPr wrap="square">
            <a:spAutoFit/>
          </a:bodyPr>
          <a:lstStyle/>
          <a:p>
            <a:pPr algn="ctr"/>
            <a:r>
              <a:rPr lang="en-US" altLang="zh-CN" sz="1200" dirty="0">
                <a:solidFill>
                  <a:srgbClr val="000000"/>
                </a:solidFill>
                <a:latin typeface="Microsoft YaHei" panose="020B0503020204020204" pitchFamily="34" charset="-122"/>
                <a:ea typeface="Microsoft YaHei" panose="020B0503020204020204" pitchFamily="34" charset="-122"/>
              </a:rPr>
              <a:t>Nexus</a:t>
            </a:r>
            <a:endParaRPr lang="en-US" sz="1200" dirty="0">
              <a:solidFill>
                <a:srgbClr val="000000"/>
              </a:solidFill>
              <a:latin typeface="Microsoft YaHei" panose="020B0503020204020204" pitchFamily="34" charset="-122"/>
              <a:ea typeface="Microsoft YaHei" panose="020B0503020204020204" pitchFamily="34" charset="-122"/>
            </a:endParaRPr>
          </a:p>
        </p:txBody>
      </p:sp>
      <p:sp>
        <p:nvSpPr>
          <p:cNvPr id="36" name="Rectangle 35">
            <a:extLst>
              <a:ext uri="{FF2B5EF4-FFF2-40B4-BE49-F238E27FC236}">
                <a16:creationId xmlns:a16="http://schemas.microsoft.com/office/drawing/2014/main" xmlns="" id="{5203F0A6-AEC6-3941-841D-9FA9248ADF2E}"/>
              </a:ext>
            </a:extLst>
          </p:cNvPr>
          <p:cNvSpPr/>
          <p:nvPr/>
        </p:nvSpPr>
        <p:spPr>
          <a:xfrm>
            <a:off x="1833036" y="4384311"/>
            <a:ext cx="741862" cy="276999"/>
          </a:xfrm>
          <a:prstGeom prst="rect">
            <a:avLst/>
          </a:prstGeom>
        </p:spPr>
        <p:txBody>
          <a:bodyPr wrap="square">
            <a:spAutoFit/>
          </a:bodyPr>
          <a:lstStyle/>
          <a:p>
            <a:pPr algn="ctr"/>
            <a:r>
              <a:rPr lang="en-US" altLang="zh-CN" sz="1200" dirty="0">
                <a:solidFill>
                  <a:srgbClr val="000000"/>
                </a:solidFill>
                <a:latin typeface="Microsoft YaHei" panose="020B0503020204020204" pitchFamily="34" charset="-122"/>
                <a:ea typeface="Microsoft YaHei" panose="020B0503020204020204" pitchFamily="34" charset="-122"/>
              </a:rPr>
              <a:t>Mosaic</a:t>
            </a:r>
            <a:endParaRPr lang="en-US" sz="1200" dirty="0">
              <a:solidFill>
                <a:srgbClr val="000000"/>
              </a:solidFill>
              <a:latin typeface="Microsoft YaHei" panose="020B0503020204020204" pitchFamily="34" charset="-122"/>
              <a:ea typeface="Microsoft YaHei" panose="020B0503020204020204" pitchFamily="34" charset="-122"/>
            </a:endParaRPr>
          </a:p>
        </p:txBody>
      </p:sp>
      <p:sp>
        <p:nvSpPr>
          <p:cNvPr id="37" name="Rectangle 36">
            <a:extLst>
              <a:ext uri="{FF2B5EF4-FFF2-40B4-BE49-F238E27FC236}">
                <a16:creationId xmlns:a16="http://schemas.microsoft.com/office/drawing/2014/main" xmlns="" id="{AC6450EC-2252-CE4C-B9AB-A094975D342D}"/>
              </a:ext>
            </a:extLst>
          </p:cNvPr>
          <p:cNvSpPr/>
          <p:nvPr/>
        </p:nvSpPr>
        <p:spPr>
          <a:xfrm>
            <a:off x="3282333" y="4384311"/>
            <a:ext cx="1068153" cy="276999"/>
          </a:xfrm>
          <a:prstGeom prst="rect">
            <a:avLst/>
          </a:prstGeom>
        </p:spPr>
        <p:txBody>
          <a:bodyPr wrap="square">
            <a:spAutoFit/>
          </a:bodyPr>
          <a:lstStyle/>
          <a:p>
            <a:pPr algn="ctr"/>
            <a:r>
              <a:rPr lang="en-US" altLang="zh-CN" sz="1200" dirty="0">
                <a:solidFill>
                  <a:srgbClr val="000000"/>
                </a:solidFill>
                <a:latin typeface="Microsoft YaHei" panose="020B0503020204020204" pitchFamily="34" charset="-122"/>
                <a:ea typeface="Microsoft YaHei" panose="020B0503020204020204" pitchFamily="34" charset="-122"/>
              </a:rPr>
              <a:t>Netscape/IE</a:t>
            </a:r>
            <a:endParaRPr lang="en-US" sz="1200" dirty="0">
              <a:solidFill>
                <a:srgbClr val="000000"/>
              </a:solidFill>
              <a:latin typeface="Microsoft YaHei" panose="020B0503020204020204" pitchFamily="34" charset="-122"/>
              <a:ea typeface="Microsoft YaHei" panose="020B0503020204020204" pitchFamily="34" charset="-122"/>
            </a:endParaRPr>
          </a:p>
        </p:txBody>
      </p:sp>
      <p:cxnSp>
        <p:nvCxnSpPr>
          <p:cNvPr id="38" name="Straight Connector 37">
            <a:extLst>
              <a:ext uri="{FF2B5EF4-FFF2-40B4-BE49-F238E27FC236}">
                <a16:creationId xmlns:a16="http://schemas.microsoft.com/office/drawing/2014/main" xmlns="" id="{810D1E26-D806-AA4D-BD03-49FCBF2ECDC4}"/>
              </a:ext>
            </a:extLst>
          </p:cNvPr>
          <p:cNvCxnSpPr>
            <a:cxnSpLocks/>
          </p:cNvCxnSpPr>
          <p:nvPr/>
        </p:nvCxnSpPr>
        <p:spPr>
          <a:xfrm>
            <a:off x="5868144" y="922746"/>
            <a:ext cx="0" cy="4025268"/>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xmlns="" id="{FE61E1B6-7EE0-8940-92A0-8AD50B3843F5}"/>
              </a:ext>
            </a:extLst>
          </p:cNvPr>
          <p:cNvSpPr/>
          <p:nvPr/>
        </p:nvSpPr>
        <p:spPr>
          <a:xfrm>
            <a:off x="4839862" y="2989356"/>
            <a:ext cx="697627" cy="369332"/>
          </a:xfrm>
          <a:prstGeom prst="rect">
            <a:avLst/>
          </a:prstGeom>
        </p:spPr>
        <p:txBody>
          <a:bodyPr wrap="none">
            <a:spAutoFit/>
          </a:bodyPr>
          <a:lstStyle/>
          <a:p>
            <a:r>
              <a:rPr lang="en-US" altLang="zh-CN" dirty="0">
                <a:solidFill>
                  <a:srgbClr val="222222"/>
                </a:solidFill>
                <a:latin typeface="Arial" panose="020B0604020202020204" pitchFamily="34" charset="0"/>
              </a:rPr>
              <a:t>2000</a:t>
            </a:r>
            <a:endParaRPr lang="en-US" dirty="0"/>
          </a:p>
        </p:txBody>
      </p:sp>
      <p:sp>
        <p:nvSpPr>
          <p:cNvPr id="40" name="圆角矩形 33">
            <a:extLst>
              <a:ext uri="{FF2B5EF4-FFF2-40B4-BE49-F238E27FC236}">
                <a16:creationId xmlns:a16="http://schemas.microsoft.com/office/drawing/2014/main" xmlns="" id="{D1E738BA-DE1C-EA4B-A82E-149F5F4E3DDF}"/>
              </a:ext>
            </a:extLst>
          </p:cNvPr>
          <p:cNvSpPr/>
          <p:nvPr/>
        </p:nvSpPr>
        <p:spPr>
          <a:xfrm>
            <a:off x="4617191" y="3702110"/>
            <a:ext cx="1084178" cy="51946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第四阶段</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后台应用</a:t>
            </a:r>
          </a:p>
        </p:txBody>
      </p:sp>
      <p:sp>
        <p:nvSpPr>
          <p:cNvPr id="42" name="Rectangle 41">
            <a:extLst>
              <a:ext uri="{FF2B5EF4-FFF2-40B4-BE49-F238E27FC236}">
                <a16:creationId xmlns:a16="http://schemas.microsoft.com/office/drawing/2014/main" xmlns="" id="{3BE7C01B-C305-964B-86EF-67C7EBCE64D3}"/>
              </a:ext>
            </a:extLst>
          </p:cNvPr>
          <p:cNvSpPr/>
          <p:nvPr/>
        </p:nvSpPr>
        <p:spPr>
          <a:xfrm>
            <a:off x="4731702" y="1051682"/>
            <a:ext cx="878767" cy="646331"/>
          </a:xfrm>
          <a:prstGeom prst="rect">
            <a:avLst/>
          </a:prstGeom>
        </p:spPr>
        <p:txBody>
          <a:bodyPr wrap="none">
            <a:spAutoFit/>
          </a:bodyPr>
          <a:lstStyle/>
          <a:p>
            <a:r>
              <a:rPr lang="en-US" altLang="zh-CN" sz="1200" dirty="0">
                <a:solidFill>
                  <a:srgbClr val="000000"/>
                </a:solidFill>
                <a:latin typeface="Microsoft YaHei" panose="020B0503020204020204" pitchFamily="34" charset="-122"/>
                <a:ea typeface="Microsoft YaHei" panose="020B0503020204020204" pitchFamily="34" charset="-122"/>
              </a:rPr>
              <a:t>MVC</a:t>
            </a:r>
            <a:r>
              <a:rPr lang="zh-CN" altLang="en-US" sz="1200" dirty="0">
                <a:solidFill>
                  <a:srgbClr val="000000"/>
                </a:solidFill>
                <a:latin typeface="Microsoft YaHei" panose="020B0503020204020204" pitchFamily="34" charset="-122"/>
                <a:ea typeface="Microsoft YaHei" panose="020B0503020204020204" pitchFamily="34" charset="-122"/>
              </a:rPr>
              <a:t>框架</a:t>
            </a:r>
            <a:endParaRPr lang="en-US" altLang="zh-CN" sz="1200" dirty="0">
              <a:solidFill>
                <a:srgbClr val="000000"/>
              </a:solidFill>
              <a:latin typeface="Microsoft YaHei" panose="020B0503020204020204" pitchFamily="34" charset="-122"/>
              <a:ea typeface="Microsoft YaHei" panose="020B0503020204020204" pitchFamily="34" charset="-122"/>
            </a:endParaRPr>
          </a:p>
          <a:p>
            <a:r>
              <a:rPr lang="en-US" altLang="zh-CN" sz="1200" dirty="0">
                <a:solidFill>
                  <a:srgbClr val="000000"/>
                </a:solidFill>
                <a:latin typeface="Microsoft YaHei" panose="020B0503020204020204" pitchFamily="34" charset="-122"/>
                <a:ea typeface="Microsoft YaHei" panose="020B0503020204020204" pitchFamily="34" charset="-122"/>
              </a:rPr>
              <a:t>J2EE/PHP</a:t>
            </a:r>
          </a:p>
          <a:p>
            <a:r>
              <a:rPr lang="en-US" altLang="zh-CN" sz="1200" dirty="0">
                <a:solidFill>
                  <a:srgbClr val="000000"/>
                </a:solidFill>
                <a:latin typeface="Microsoft YaHei" panose="020B0503020204020204" pitchFamily="34" charset="-122"/>
                <a:ea typeface="Microsoft YaHei" panose="020B0503020204020204" pitchFamily="34" charset="-122"/>
              </a:rPr>
              <a:t>JS1.5</a:t>
            </a:r>
            <a:endParaRPr lang="en-US" sz="1200" dirty="0">
              <a:solidFill>
                <a:srgbClr val="000000"/>
              </a:solidFill>
              <a:latin typeface="Microsoft YaHei" panose="020B0503020204020204" pitchFamily="34" charset="-122"/>
              <a:ea typeface="Microsoft YaHei" panose="020B0503020204020204" pitchFamily="34" charset="-122"/>
            </a:endParaRPr>
          </a:p>
        </p:txBody>
      </p:sp>
      <p:sp>
        <p:nvSpPr>
          <p:cNvPr id="44" name="Rectangle 43">
            <a:extLst>
              <a:ext uri="{FF2B5EF4-FFF2-40B4-BE49-F238E27FC236}">
                <a16:creationId xmlns:a16="http://schemas.microsoft.com/office/drawing/2014/main" xmlns="" id="{37EBB485-A5DE-7843-B13F-0B62F6A91E77}"/>
              </a:ext>
            </a:extLst>
          </p:cNvPr>
          <p:cNvSpPr/>
          <p:nvPr/>
        </p:nvSpPr>
        <p:spPr>
          <a:xfrm>
            <a:off x="4572000" y="4655005"/>
            <a:ext cx="1330749" cy="276999"/>
          </a:xfrm>
          <a:prstGeom prst="rect">
            <a:avLst/>
          </a:prstGeom>
        </p:spPr>
        <p:txBody>
          <a:bodyPr wrap="none">
            <a:spAutoFit/>
          </a:bodyPr>
          <a:lstStyle/>
          <a:p>
            <a:r>
              <a:rPr lang="en-US" sz="1200" dirty="0">
                <a:solidFill>
                  <a:srgbClr val="000000"/>
                </a:solidFill>
                <a:latin typeface="Microsoft YaHei" panose="020B0503020204020204" pitchFamily="34" charset="-122"/>
                <a:ea typeface="Microsoft YaHei" panose="020B0503020204020204" pitchFamily="34" charset="-122"/>
              </a:rPr>
              <a:t>Apache</a:t>
            </a:r>
            <a:r>
              <a:rPr lang="en-US" altLang="zh-CN" sz="1200" dirty="0">
                <a:solidFill>
                  <a:srgbClr val="000000"/>
                </a:solidFill>
                <a:latin typeface="Microsoft YaHei" panose="020B0503020204020204" pitchFamily="34" charset="-122"/>
                <a:ea typeface="Microsoft YaHei" panose="020B0503020204020204" pitchFamily="34" charset="-122"/>
              </a:rPr>
              <a:t>/Tomcat</a:t>
            </a:r>
            <a:endParaRPr lang="zh-CN" altLang="en-US" sz="1200" dirty="0">
              <a:solidFill>
                <a:srgbClr val="000000"/>
              </a:solidFill>
              <a:latin typeface="Microsoft YaHei" panose="020B0503020204020204" pitchFamily="34" charset="-122"/>
              <a:ea typeface="Microsoft YaHei" panose="020B0503020204020204" pitchFamily="34" charset="-122"/>
            </a:endParaRPr>
          </a:p>
        </p:txBody>
      </p:sp>
      <p:sp>
        <p:nvSpPr>
          <p:cNvPr id="46" name="Rectangle 45">
            <a:extLst>
              <a:ext uri="{FF2B5EF4-FFF2-40B4-BE49-F238E27FC236}">
                <a16:creationId xmlns:a16="http://schemas.microsoft.com/office/drawing/2014/main" xmlns="" id="{E6A600CC-5C9B-084E-8AA6-CF15EFEDF565}"/>
              </a:ext>
            </a:extLst>
          </p:cNvPr>
          <p:cNvSpPr/>
          <p:nvPr/>
        </p:nvSpPr>
        <p:spPr>
          <a:xfrm>
            <a:off x="4693148" y="4378006"/>
            <a:ext cx="1068152" cy="276999"/>
          </a:xfrm>
          <a:prstGeom prst="rect">
            <a:avLst/>
          </a:prstGeom>
        </p:spPr>
        <p:txBody>
          <a:bodyPr wrap="square">
            <a:spAutoFit/>
          </a:bodyPr>
          <a:lstStyle/>
          <a:p>
            <a:pPr algn="ctr"/>
            <a:r>
              <a:rPr lang="en-US" altLang="zh-CN" sz="1200" dirty="0">
                <a:solidFill>
                  <a:srgbClr val="000000"/>
                </a:solidFill>
                <a:latin typeface="Microsoft YaHei" panose="020B0503020204020204" pitchFamily="34" charset="-122"/>
                <a:ea typeface="Microsoft YaHei" panose="020B0503020204020204" pitchFamily="34" charset="-122"/>
              </a:rPr>
              <a:t>IE</a:t>
            </a:r>
            <a:endParaRPr lang="en-US" sz="1200" dirty="0">
              <a:solidFill>
                <a:srgbClr val="000000"/>
              </a:solidFill>
              <a:latin typeface="Microsoft YaHei" panose="020B0503020204020204" pitchFamily="34" charset="-122"/>
              <a:ea typeface="Microsoft YaHei" panose="020B0503020204020204" pitchFamily="34" charset="-122"/>
            </a:endParaRPr>
          </a:p>
        </p:txBody>
      </p:sp>
      <p:sp>
        <p:nvSpPr>
          <p:cNvPr id="61" name="Rectangle 60">
            <a:extLst>
              <a:ext uri="{FF2B5EF4-FFF2-40B4-BE49-F238E27FC236}">
                <a16:creationId xmlns:a16="http://schemas.microsoft.com/office/drawing/2014/main" xmlns="" id="{20380512-C561-2649-8333-5DFD55B9A617}"/>
              </a:ext>
            </a:extLst>
          </p:cNvPr>
          <p:cNvSpPr/>
          <p:nvPr/>
        </p:nvSpPr>
        <p:spPr>
          <a:xfrm>
            <a:off x="1726459" y="1724760"/>
            <a:ext cx="1107996" cy="830997"/>
          </a:xfrm>
          <a:prstGeom prst="rect">
            <a:avLst/>
          </a:prstGeom>
        </p:spPr>
        <p:txBody>
          <a:bodyPr wrap="none">
            <a:spAutoFit/>
          </a:bodyPr>
          <a:lstStyle/>
          <a:p>
            <a:r>
              <a:rPr lang="zh-CN" altLang="en-US" sz="1200" dirty="0">
                <a:solidFill>
                  <a:srgbClr val="000000"/>
                </a:solidFill>
                <a:latin typeface="Microsoft YaHei" panose="020B0503020204020204" pitchFamily="34" charset="-122"/>
                <a:ea typeface="Microsoft YaHei" panose="020B0503020204020204" pitchFamily="34" charset="-122"/>
              </a:rPr>
              <a:t>后台软件生成</a:t>
            </a:r>
            <a:endParaRPr lang="en-US" altLang="zh-CN" sz="1200" dirty="0">
              <a:solidFill>
                <a:srgbClr val="000000"/>
              </a:solidFill>
              <a:latin typeface="Microsoft YaHei" panose="020B0503020204020204" pitchFamily="34" charset="-122"/>
              <a:ea typeface="Microsoft YaHei" panose="020B0503020204020204" pitchFamily="34" charset="-122"/>
            </a:endParaRPr>
          </a:p>
          <a:p>
            <a:r>
              <a:rPr lang="en-US" sz="1200" dirty="0">
                <a:solidFill>
                  <a:srgbClr val="000000"/>
                </a:solidFill>
                <a:latin typeface="Microsoft YaHei" panose="020B0503020204020204" pitchFamily="34" charset="-122"/>
                <a:ea typeface="Microsoft YaHei" panose="020B0503020204020204" pitchFamily="34" charset="-122"/>
              </a:rPr>
              <a:t>HTML</a:t>
            </a:r>
            <a:r>
              <a:rPr lang="zh-CN" altLang="en-US" sz="1200" dirty="0">
                <a:solidFill>
                  <a:srgbClr val="000000"/>
                </a:solidFill>
                <a:latin typeface="Microsoft YaHei" panose="020B0503020204020204" pitchFamily="34" charset="-122"/>
                <a:ea typeface="Microsoft YaHei" panose="020B0503020204020204" pitchFamily="34" charset="-122"/>
              </a:rPr>
              <a:t>网页</a:t>
            </a:r>
            <a:endParaRPr lang="en-US" altLang="zh-CN" sz="1200" dirty="0">
              <a:solidFill>
                <a:srgbClr val="000000"/>
              </a:solidFill>
              <a:latin typeface="Microsoft YaHei" panose="020B0503020204020204" pitchFamily="34" charset="-122"/>
              <a:ea typeface="Microsoft YaHei" panose="020B0503020204020204" pitchFamily="34" charset="-122"/>
            </a:endParaRPr>
          </a:p>
          <a:p>
            <a:r>
              <a:rPr lang="zh-CN" altLang="en-US" sz="1200" dirty="0">
                <a:solidFill>
                  <a:srgbClr val="000000"/>
                </a:solidFill>
                <a:latin typeface="Microsoft YaHei" panose="020B0503020204020204" pitchFamily="34" charset="-122"/>
                <a:ea typeface="Microsoft YaHei" panose="020B0503020204020204" pitchFamily="34" charset="-122"/>
              </a:rPr>
              <a:t>无动态效果</a:t>
            </a:r>
            <a:endParaRPr lang="en-US" altLang="zh-CN" sz="1200" dirty="0">
              <a:solidFill>
                <a:srgbClr val="000000"/>
              </a:solidFill>
              <a:latin typeface="Microsoft YaHei" panose="020B0503020204020204" pitchFamily="34" charset="-122"/>
              <a:ea typeface="Microsoft YaHei" panose="020B0503020204020204" pitchFamily="34" charset="-122"/>
            </a:endParaRPr>
          </a:p>
          <a:p>
            <a:r>
              <a:rPr lang="zh-CN" altLang="en-US" sz="1200" dirty="0">
                <a:solidFill>
                  <a:srgbClr val="000000"/>
                </a:solidFill>
                <a:latin typeface="Microsoft YaHei" panose="020B0503020204020204" pitchFamily="34" charset="-122"/>
                <a:ea typeface="Microsoft YaHei" panose="020B0503020204020204" pitchFamily="34" charset="-122"/>
              </a:rPr>
              <a:t>信息展示</a:t>
            </a:r>
            <a:endParaRPr lang="en-US" sz="1200" dirty="0">
              <a:solidFill>
                <a:srgbClr val="000000"/>
              </a:solidFill>
              <a:latin typeface="Microsoft YaHei" panose="020B0503020204020204" pitchFamily="34" charset="-122"/>
              <a:ea typeface="Microsoft YaHei" panose="020B0503020204020204" pitchFamily="34" charset="-122"/>
            </a:endParaRPr>
          </a:p>
        </p:txBody>
      </p:sp>
      <p:sp>
        <p:nvSpPr>
          <p:cNvPr id="63" name="Rectangle 62">
            <a:extLst>
              <a:ext uri="{FF2B5EF4-FFF2-40B4-BE49-F238E27FC236}">
                <a16:creationId xmlns:a16="http://schemas.microsoft.com/office/drawing/2014/main" xmlns="" id="{CB71B267-3D9B-0D47-80C4-714DB9E165CD}"/>
              </a:ext>
            </a:extLst>
          </p:cNvPr>
          <p:cNvSpPr/>
          <p:nvPr/>
        </p:nvSpPr>
        <p:spPr>
          <a:xfrm>
            <a:off x="3165038" y="1715340"/>
            <a:ext cx="1107996" cy="830997"/>
          </a:xfrm>
          <a:prstGeom prst="rect">
            <a:avLst/>
          </a:prstGeom>
        </p:spPr>
        <p:txBody>
          <a:bodyPr wrap="none">
            <a:spAutoFit/>
          </a:bodyPr>
          <a:lstStyle/>
          <a:p>
            <a:r>
              <a:rPr lang="zh-CN" altLang="en-US" sz="1200" dirty="0">
                <a:solidFill>
                  <a:srgbClr val="000000"/>
                </a:solidFill>
                <a:latin typeface="Microsoft YaHei" panose="020B0503020204020204" pitchFamily="34" charset="-122"/>
                <a:ea typeface="Microsoft YaHei" panose="020B0503020204020204" pitchFamily="34" charset="-122"/>
              </a:rPr>
              <a:t>后台脚本生成</a:t>
            </a:r>
            <a:endParaRPr lang="en-US" altLang="zh-CN" sz="1200" dirty="0">
              <a:solidFill>
                <a:srgbClr val="000000"/>
              </a:solidFill>
              <a:latin typeface="Microsoft YaHei" panose="020B0503020204020204" pitchFamily="34" charset="-122"/>
              <a:ea typeface="Microsoft YaHei" panose="020B0503020204020204" pitchFamily="34" charset="-122"/>
            </a:endParaRPr>
          </a:p>
          <a:p>
            <a:r>
              <a:rPr lang="en-US" sz="1200" dirty="0">
                <a:solidFill>
                  <a:srgbClr val="000000"/>
                </a:solidFill>
                <a:latin typeface="Microsoft YaHei" panose="020B0503020204020204" pitchFamily="34" charset="-122"/>
                <a:ea typeface="Microsoft YaHei" panose="020B0503020204020204" pitchFamily="34" charset="-122"/>
              </a:rPr>
              <a:t>HTML</a:t>
            </a:r>
            <a:r>
              <a:rPr lang="zh-CN" altLang="en-US" sz="1200" dirty="0">
                <a:solidFill>
                  <a:srgbClr val="000000"/>
                </a:solidFill>
                <a:latin typeface="Microsoft YaHei" panose="020B0503020204020204" pitchFamily="34" charset="-122"/>
                <a:ea typeface="Microsoft YaHei" panose="020B0503020204020204" pitchFamily="34" charset="-122"/>
              </a:rPr>
              <a:t>网页</a:t>
            </a:r>
            <a:endParaRPr lang="en-US" altLang="zh-CN" sz="1200" dirty="0">
              <a:solidFill>
                <a:srgbClr val="000000"/>
              </a:solidFill>
              <a:latin typeface="Microsoft YaHei" panose="020B0503020204020204" pitchFamily="34" charset="-122"/>
              <a:ea typeface="Microsoft YaHei" panose="020B0503020204020204" pitchFamily="34" charset="-122"/>
            </a:endParaRPr>
          </a:p>
          <a:p>
            <a:r>
              <a:rPr lang="zh-CN" altLang="en-US" sz="1200" dirty="0">
                <a:solidFill>
                  <a:srgbClr val="000000"/>
                </a:solidFill>
                <a:latin typeface="Microsoft YaHei" panose="020B0503020204020204" pitchFamily="34" charset="-122"/>
                <a:ea typeface="Microsoft YaHei" panose="020B0503020204020204" pitchFamily="34" charset="-122"/>
              </a:rPr>
              <a:t>简单动态效果</a:t>
            </a:r>
            <a:endParaRPr lang="en-US" altLang="zh-CN" sz="1200" dirty="0">
              <a:solidFill>
                <a:srgbClr val="000000"/>
              </a:solidFill>
              <a:latin typeface="Microsoft YaHei" panose="020B0503020204020204" pitchFamily="34" charset="-122"/>
              <a:ea typeface="Microsoft YaHei" panose="020B0503020204020204" pitchFamily="34" charset="-122"/>
            </a:endParaRPr>
          </a:p>
          <a:p>
            <a:r>
              <a:rPr lang="zh-CN" altLang="en-US" sz="1200" dirty="0">
                <a:solidFill>
                  <a:srgbClr val="000000"/>
                </a:solidFill>
                <a:latin typeface="Microsoft YaHei" panose="020B0503020204020204" pitchFamily="34" charset="-122"/>
                <a:ea typeface="Microsoft YaHei" panose="020B0503020204020204" pitchFamily="34" charset="-122"/>
              </a:rPr>
              <a:t>信息共享</a:t>
            </a:r>
            <a:endParaRPr lang="en-US" sz="1200" dirty="0">
              <a:solidFill>
                <a:srgbClr val="000000"/>
              </a:solidFill>
              <a:latin typeface="Microsoft YaHei" panose="020B0503020204020204" pitchFamily="34" charset="-122"/>
              <a:ea typeface="Microsoft YaHei" panose="020B0503020204020204" pitchFamily="34" charset="-122"/>
            </a:endParaRPr>
          </a:p>
        </p:txBody>
      </p:sp>
      <p:sp>
        <p:nvSpPr>
          <p:cNvPr id="64" name="Rectangle 63">
            <a:extLst>
              <a:ext uri="{FF2B5EF4-FFF2-40B4-BE49-F238E27FC236}">
                <a16:creationId xmlns:a16="http://schemas.microsoft.com/office/drawing/2014/main" xmlns="" id="{ACDAF923-844D-6149-A251-0E342DED29AC}"/>
              </a:ext>
            </a:extLst>
          </p:cNvPr>
          <p:cNvSpPr/>
          <p:nvPr/>
        </p:nvSpPr>
        <p:spPr>
          <a:xfrm>
            <a:off x="4590701" y="1717126"/>
            <a:ext cx="1107996" cy="830997"/>
          </a:xfrm>
          <a:prstGeom prst="rect">
            <a:avLst/>
          </a:prstGeom>
        </p:spPr>
        <p:txBody>
          <a:bodyPr wrap="none">
            <a:spAutoFit/>
          </a:bodyPr>
          <a:lstStyle/>
          <a:p>
            <a:r>
              <a:rPr lang="zh-CN" altLang="en-US" sz="1200" dirty="0">
                <a:solidFill>
                  <a:srgbClr val="000000"/>
                </a:solidFill>
                <a:latin typeface="Microsoft YaHei" panose="020B0503020204020204" pitchFamily="34" charset="-122"/>
                <a:ea typeface="Microsoft YaHei" panose="020B0503020204020204" pitchFamily="34" charset="-122"/>
              </a:rPr>
              <a:t>后台应用生成</a:t>
            </a:r>
            <a:endParaRPr lang="en-US" altLang="zh-CN" sz="1200" dirty="0">
              <a:solidFill>
                <a:srgbClr val="000000"/>
              </a:solidFill>
              <a:latin typeface="Microsoft YaHei" panose="020B0503020204020204" pitchFamily="34" charset="-122"/>
              <a:ea typeface="Microsoft YaHei" panose="020B0503020204020204" pitchFamily="34" charset="-122"/>
            </a:endParaRPr>
          </a:p>
          <a:p>
            <a:r>
              <a:rPr lang="en-US" sz="1200" dirty="0">
                <a:solidFill>
                  <a:srgbClr val="000000"/>
                </a:solidFill>
                <a:latin typeface="Microsoft YaHei" panose="020B0503020204020204" pitchFamily="34" charset="-122"/>
                <a:ea typeface="Microsoft YaHei" panose="020B0503020204020204" pitchFamily="34" charset="-122"/>
              </a:rPr>
              <a:t>HTML</a:t>
            </a:r>
            <a:r>
              <a:rPr lang="zh-CN" altLang="en-US" sz="1200" dirty="0">
                <a:solidFill>
                  <a:srgbClr val="000000"/>
                </a:solidFill>
                <a:latin typeface="Microsoft YaHei" panose="020B0503020204020204" pitchFamily="34" charset="-122"/>
                <a:ea typeface="Microsoft YaHei" panose="020B0503020204020204" pitchFamily="34" charset="-122"/>
              </a:rPr>
              <a:t>网页</a:t>
            </a:r>
            <a:endParaRPr lang="en-US" altLang="zh-CN" sz="1200" dirty="0">
              <a:solidFill>
                <a:srgbClr val="000000"/>
              </a:solidFill>
              <a:latin typeface="Microsoft YaHei" panose="020B0503020204020204" pitchFamily="34" charset="-122"/>
              <a:ea typeface="Microsoft YaHei" panose="020B0503020204020204" pitchFamily="34" charset="-122"/>
            </a:endParaRPr>
          </a:p>
          <a:p>
            <a:r>
              <a:rPr lang="zh-CN" altLang="en-US" sz="1200" dirty="0">
                <a:solidFill>
                  <a:srgbClr val="000000"/>
                </a:solidFill>
                <a:latin typeface="Microsoft YaHei" panose="020B0503020204020204" pitchFamily="34" charset="-122"/>
                <a:ea typeface="Microsoft YaHei" panose="020B0503020204020204" pitchFamily="34" charset="-122"/>
              </a:rPr>
              <a:t>基本动态效果</a:t>
            </a:r>
            <a:endParaRPr lang="en-US" altLang="zh-CN" sz="1200" dirty="0">
              <a:solidFill>
                <a:srgbClr val="000000"/>
              </a:solidFill>
              <a:latin typeface="Microsoft YaHei" panose="020B0503020204020204" pitchFamily="34" charset="-122"/>
              <a:ea typeface="Microsoft YaHei" panose="020B0503020204020204" pitchFamily="34" charset="-122"/>
            </a:endParaRPr>
          </a:p>
          <a:p>
            <a:r>
              <a:rPr lang="zh-CN" altLang="en-US" sz="1200" dirty="0">
                <a:solidFill>
                  <a:srgbClr val="000000"/>
                </a:solidFill>
                <a:latin typeface="Microsoft YaHei" panose="020B0503020204020204" pitchFamily="34" charset="-122"/>
                <a:ea typeface="Microsoft YaHei" panose="020B0503020204020204" pitchFamily="34" charset="-122"/>
              </a:rPr>
              <a:t>信息浏览</a:t>
            </a:r>
            <a:endParaRPr lang="en-US" sz="1200" dirty="0">
              <a:solidFill>
                <a:srgbClr val="000000"/>
              </a:solidFill>
              <a:latin typeface="Microsoft YaHei" panose="020B0503020204020204" pitchFamily="34" charset="-122"/>
              <a:ea typeface="Microsoft YaHei" panose="020B0503020204020204" pitchFamily="34" charset="-122"/>
            </a:endParaRPr>
          </a:p>
        </p:txBody>
      </p:sp>
      <p:sp>
        <p:nvSpPr>
          <p:cNvPr id="65" name="Rectangle 64">
            <a:extLst>
              <a:ext uri="{FF2B5EF4-FFF2-40B4-BE49-F238E27FC236}">
                <a16:creationId xmlns:a16="http://schemas.microsoft.com/office/drawing/2014/main" xmlns="" id="{E9A4A587-C53E-4843-9B40-001E9719B2C3}"/>
              </a:ext>
            </a:extLst>
          </p:cNvPr>
          <p:cNvSpPr/>
          <p:nvPr/>
        </p:nvSpPr>
        <p:spPr>
          <a:xfrm>
            <a:off x="3379548" y="2626349"/>
            <a:ext cx="770211" cy="276999"/>
          </a:xfrm>
          <a:prstGeom prst="rect">
            <a:avLst/>
          </a:prstGeom>
        </p:spPr>
        <p:txBody>
          <a:bodyPr wrap="none">
            <a:spAutoFit/>
          </a:bodyPr>
          <a:lstStyle/>
          <a:p>
            <a:r>
              <a:rPr lang="en-US" altLang="zh-CN" sz="1200" b="1" dirty="0">
                <a:solidFill>
                  <a:srgbClr val="000000"/>
                </a:solidFill>
                <a:latin typeface="Microsoft YaHei" panose="020B0503020204020204" pitchFamily="34" charset="-122"/>
                <a:ea typeface="Microsoft YaHei" panose="020B0503020204020204" pitchFamily="34" charset="-122"/>
              </a:rPr>
              <a:t>Web1.0</a:t>
            </a:r>
            <a:endParaRPr lang="en-US" sz="1200" b="1" dirty="0">
              <a:solidFill>
                <a:srgbClr val="000000"/>
              </a:solidFill>
              <a:latin typeface="Microsoft YaHei" panose="020B0503020204020204" pitchFamily="34" charset="-122"/>
              <a:ea typeface="Microsoft YaHei" panose="020B0503020204020204" pitchFamily="34" charset="-122"/>
            </a:endParaRPr>
          </a:p>
        </p:txBody>
      </p:sp>
      <p:sp>
        <p:nvSpPr>
          <p:cNvPr id="66" name="Rectangle 65">
            <a:extLst>
              <a:ext uri="{FF2B5EF4-FFF2-40B4-BE49-F238E27FC236}">
                <a16:creationId xmlns:a16="http://schemas.microsoft.com/office/drawing/2014/main" xmlns="" id="{1FF0C44A-BF35-1F4C-89F7-5A209196385F}"/>
              </a:ext>
            </a:extLst>
          </p:cNvPr>
          <p:cNvSpPr/>
          <p:nvPr/>
        </p:nvSpPr>
        <p:spPr>
          <a:xfrm>
            <a:off x="4683797" y="2629419"/>
            <a:ext cx="770211" cy="276999"/>
          </a:xfrm>
          <a:prstGeom prst="rect">
            <a:avLst/>
          </a:prstGeom>
        </p:spPr>
        <p:txBody>
          <a:bodyPr wrap="none">
            <a:spAutoFit/>
          </a:bodyPr>
          <a:lstStyle/>
          <a:p>
            <a:r>
              <a:rPr lang="en-US" altLang="zh-CN" sz="1200" b="1" dirty="0">
                <a:solidFill>
                  <a:srgbClr val="000000"/>
                </a:solidFill>
                <a:latin typeface="Microsoft YaHei" panose="020B0503020204020204" pitchFamily="34" charset="-122"/>
                <a:ea typeface="Microsoft YaHei" panose="020B0503020204020204" pitchFamily="34" charset="-122"/>
              </a:rPr>
              <a:t>Web1.0</a:t>
            </a:r>
            <a:endParaRPr lang="en-US" sz="1200" b="1" dirty="0">
              <a:solidFill>
                <a:srgbClr val="000000"/>
              </a:solidFill>
              <a:latin typeface="Microsoft YaHei" panose="020B0503020204020204" pitchFamily="34" charset="-122"/>
              <a:ea typeface="Microsoft YaHei" panose="020B0503020204020204" pitchFamily="34" charset="-122"/>
            </a:endParaRPr>
          </a:p>
        </p:txBody>
      </p:sp>
      <p:cxnSp>
        <p:nvCxnSpPr>
          <p:cNvPr id="67" name="Straight Connector 66">
            <a:extLst>
              <a:ext uri="{FF2B5EF4-FFF2-40B4-BE49-F238E27FC236}">
                <a16:creationId xmlns:a16="http://schemas.microsoft.com/office/drawing/2014/main" xmlns="" id="{55625F64-D238-AD4D-A564-25B72177D639}"/>
              </a:ext>
            </a:extLst>
          </p:cNvPr>
          <p:cNvCxnSpPr>
            <a:cxnSpLocks/>
          </p:cNvCxnSpPr>
          <p:nvPr/>
        </p:nvCxnSpPr>
        <p:spPr>
          <a:xfrm>
            <a:off x="7236296" y="931218"/>
            <a:ext cx="0" cy="4025268"/>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xmlns="" id="{86D6D0B1-85B5-3342-B62A-0F716C3DCE16}"/>
              </a:ext>
            </a:extLst>
          </p:cNvPr>
          <p:cNvSpPr/>
          <p:nvPr/>
        </p:nvSpPr>
        <p:spPr>
          <a:xfrm>
            <a:off x="6208014" y="2989356"/>
            <a:ext cx="697627" cy="369332"/>
          </a:xfrm>
          <a:prstGeom prst="rect">
            <a:avLst/>
          </a:prstGeom>
        </p:spPr>
        <p:txBody>
          <a:bodyPr wrap="none">
            <a:spAutoFit/>
          </a:bodyPr>
          <a:lstStyle/>
          <a:p>
            <a:r>
              <a:rPr lang="en-US" altLang="zh-CN" dirty="0">
                <a:solidFill>
                  <a:srgbClr val="222222"/>
                </a:solidFill>
                <a:latin typeface="Arial" panose="020B0604020202020204" pitchFamily="34" charset="0"/>
              </a:rPr>
              <a:t>2005</a:t>
            </a:r>
            <a:endParaRPr lang="en-US" dirty="0"/>
          </a:p>
        </p:txBody>
      </p:sp>
      <p:sp>
        <p:nvSpPr>
          <p:cNvPr id="69" name="圆角矩形 33">
            <a:extLst>
              <a:ext uri="{FF2B5EF4-FFF2-40B4-BE49-F238E27FC236}">
                <a16:creationId xmlns:a16="http://schemas.microsoft.com/office/drawing/2014/main" xmlns="" id="{1B29C562-77D9-2F4F-AF38-1C872F1087A6}"/>
              </a:ext>
            </a:extLst>
          </p:cNvPr>
          <p:cNvSpPr/>
          <p:nvPr/>
        </p:nvSpPr>
        <p:spPr>
          <a:xfrm>
            <a:off x="6037592" y="3711897"/>
            <a:ext cx="1084178" cy="519469"/>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第五阶段</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交互应用</a:t>
            </a:r>
          </a:p>
        </p:txBody>
      </p:sp>
      <p:sp>
        <p:nvSpPr>
          <p:cNvPr id="70" name="Rectangle 69">
            <a:extLst>
              <a:ext uri="{FF2B5EF4-FFF2-40B4-BE49-F238E27FC236}">
                <a16:creationId xmlns:a16="http://schemas.microsoft.com/office/drawing/2014/main" xmlns="" id="{088D05B9-9837-A04C-A36F-B9962A6B9330}"/>
              </a:ext>
            </a:extLst>
          </p:cNvPr>
          <p:cNvSpPr/>
          <p:nvPr/>
        </p:nvSpPr>
        <p:spPr>
          <a:xfrm>
            <a:off x="5968372" y="1074454"/>
            <a:ext cx="1253869" cy="646331"/>
          </a:xfrm>
          <a:prstGeom prst="rect">
            <a:avLst/>
          </a:prstGeom>
        </p:spPr>
        <p:txBody>
          <a:bodyPr wrap="none">
            <a:spAutoFit/>
          </a:bodyPr>
          <a:lstStyle/>
          <a:p>
            <a:r>
              <a:rPr lang="en-US" altLang="zh-CN" sz="1200" dirty="0">
                <a:solidFill>
                  <a:srgbClr val="000000"/>
                </a:solidFill>
                <a:latin typeface="Microsoft YaHei" panose="020B0503020204020204" pitchFamily="34" charset="-122"/>
                <a:ea typeface="Microsoft YaHei" panose="020B0503020204020204" pitchFamily="34" charset="-122"/>
              </a:rPr>
              <a:t>MVC/ORM</a:t>
            </a:r>
          </a:p>
          <a:p>
            <a:r>
              <a:rPr lang="en-US" altLang="zh-CN" sz="1200" dirty="0">
                <a:solidFill>
                  <a:srgbClr val="000000"/>
                </a:solidFill>
                <a:latin typeface="Microsoft YaHei" panose="020B0503020204020204" pitchFamily="34" charset="-122"/>
                <a:ea typeface="Microsoft YaHei" panose="020B0503020204020204" pitchFamily="34" charset="-122"/>
              </a:rPr>
              <a:t>J2SE/PHP/</a:t>
            </a:r>
            <a:r>
              <a:rPr lang="en-US" altLang="zh-CN" sz="1200" dirty="0" err="1">
                <a:solidFill>
                  <a:srgbClr val="000000"/>
                </a:solidFill>
                <a:latin typeface="Microsoft YaHei" panose="020B0503020204020204" pitchFamily="34" charset="-122"/>
                <a:ea typeface="Microsoft YaHei" panose="020B0503020204020204" pitchFamily="34" charset="-122"/>
              </a:rPr>
              <a:t>.Net</a:t>
            </a:r>
            <a:endParaRPr lang="en-US" altLang="zh-CN" sz="1200" dirty="0">
              <a:solidFill>
                <a:srgbClr val="000000"/>
              </a:solidFill>
              <a:latin typeface="Microsoft YaHei" panose="020B0503020204020204" pitchFamily="34" charset="-122"/>
              <a:ea typeface="Microsoft YaHei" panose="020B0503020204020204" pitchFamily="34" charset="-122"/>
            </a:endParaRPr>
          </a:p>
          <a:p>
            <a:r>
              <a:rPr lang="en-US" altLang="zh-CN" sz="1200" dirty="0">
                <a:solidFill>
                  <a:srgbClr val="000000"/>
                </a:solidFill>
                <a:latin typeface="Microsoft YaHei" panose="020B0503020204020204" pitchFamily="34" charset="-122"/>
                <a:ea typeface="Microsoft YaHei" panose="020B0503020204020204" pitchFamily="34" charset="-122"/>
              </a:rPr>
              <a:t>Ajax</a:t>
            </a:r>
            <a:endParaRPr lang="en-US" sz="1200" dirty="0">
              <a:solidFill>
                <a:srgbClr val="000000"/>
              </a:solidFill>
              <a:latin typeface="Microsoft YaHei" panose="020B0503020204020204" pitchFamily="34" charset="-122"/>
              <a:ea typeface="Microsoft YaHei" panose="020B0503020204020204" pitchFamily="34" charset="-122"/>
            </a:endParaRPr>
          </a:p>
        </p:txBody>
      </p:sp>
      <p:sp>
        <p:nvSpPr>
          <p:cNvPr id="71" name="Rectangle 70">
            <a:extLst>
              <a:ext uri="{FF2B5EF4-FFF2-40B4-BE49-F238E27FC236}">
                <a16:creationId xmlns:a16="http://schemas.microsoft.com/office/drawing/2014/main" xmlns="" id="{90120D28-AC10-C240-A2DD-88F920E11ED4}"/>
              </a:ext>
            </a:extLst>
          </p:cNvPr>
          <p:cNvSpPr/>
          <p:nvPr/>
        </p:nvSpPr>
        <p:spPr>
          <a:xfrm>
            <a:off x="5974988" y="4669450"/>
            <a:ext cx="1330749" cy="276999"/>
          </a:xfrm>
          <a:prstGeom prst="rect">
            <a:avLst/>
          </a:prstGeom>
        </p:spPr>
        <p:txBody>
          <a:bodyPr wrap="none">
            <a:spAutoFit/>
          </a:bodyPr>
          <a:lstStyle/>
          <a:p>
            <a:r>
              <a:rPr lang="en-US" sz="1200" dirty="0">
                <a:solidFill>
                  <a:srgbClr val="000000"/>
                </a:solidFill>
                <a:latin typeface="Microsoft YaHei" panose="020B0503020204020204" pitchFamily="34" charset="-122"/>
                <a:ea typeface="Microsoft YaHei" panose="020B0503020204020204" pitchFamily="34" charset="-122"/>
              </a:rPr>
              <a:t>Apache</a:t>
            </a:r>
            <a:r>
              <a:rPr lang="en-US" altLang="zh-CN" sz="1200" dirty="0">
                <a:solidFill>
                  <a:srgbClr val="000000"/>
                </a:solidFill>
                <a:latin typeface="Microsoft YaHei" panose="020B0503020204020204" pitchFamily="34" charset="-122"/>
                <a:ea typeface="Microsoft YaHei" panose="020B0503020204020204" pitchFamily="34" charset="-122"/>
              </a:rPr>
              <a:t>/Tomcat</a:t>
            </a:r>
            <a:endParaRPr lang="zh-CN" altLang="en-US" sz="1200" dirty="0">
              <a:solidFill>
                <a:srgbClr val="000000"/>
              </a:solidFill>
              <a:latin typeface="Microsoft YaHei" panose="020B0503020204020204" pitchFamily="34" charset="-122"/>
              <a:ea typeface="Microsoft YaHei" panose="020B0503020204020204" pitchFamily="34" charset="-122"/>
            </a:endParaRPr>
          </a:p>
        </p:txBody>
      </p:sp>
      <p:sp>
        <p:nvSpPr>
          <p:cNvPr id="72" name="Rectangle 71">
            <a:extLst>
              <a:ext uri="{FF2B5EF4-FFF2-40B4-BE49-F238E27FC236}">
                <a16:creationId xmlns:a16="http://schemas.microsoft.com/office/drawing/2014/main" xmlns="" id="{0CFB1C70-3D56-0543-A1A7-DE7703DD523D}"/>
              </a:ext>
            </a:extLst>
          </p:cNvPr>
          <p:cNvSpPr/>
          <p:nvPr/>
        </p:nvSpPr>
        <p:spPr>
          <a:xfrm>
            <a:off x="6061300" y="4378006"/>
            <a:ext cx="1068152" cy="276999"/>
          </a:xfrm>
          <a:prstGeom prst="rect">
            <a:avLst/>
          </a:prstGeom>
        </p:spPr>
        <p:txBody>
          <a:bodyPr wrap="square">
            <a:spAutoFit/>
          </a:bodyPr>
          <a:lstStyle/>
          <a:p>
            <a:pPr algn="ctr"/>
            <a:r>
              <a:rPr lang="en-US" altLang="zh-CN" sz="1200" dirty="0">
                <a:solidFill>
                  <a:srgbClr val="000000"/>
                </a:solidFill>
                <a:latin typeface="Microsoft YaHei" panose="020B0503020204020204" pitchFamily="34" charset="-122"/>
                <a:ea typeface="Microsoft YaHei" panose="020B0503020204020204" pitchFamily="34" charset="-122"/>
              </a:rPr>
              <a:t>IE/Firefox</a:t>
            </a:r>
            <a:endParaRPr lang="en-US" sz="1200" dirty="0">
              <a:solidFill>
                <a:srgbClr val="000000"/>
              </a:solidFill>
              <a:latin typeface="Microsoft YaHei" panose="020B0503020204020204" pitchFamily="34" charset="-122"/>
              <a:ea typeface="Microsoft YaHei" panose="020B0503020204020204" pitchFamily="34" charset="-122"/>
            </a:endParaRPr>
          </a:p>
        </p:txBody>
      </p:sp>
      <p:sp>
        <p:nvSpPr>
          <p:cNvPr id="73" name="Rectangle 72">
            <a:extLst>
              <a:ext uri="{FF2B5EF4-FFF2-40B4-BE49-F238E27FC236}">
                <a16:creationId xmlns:a16="http://schemas.microsoft.com/office/drawing/2014/main" xmlns="" id="{D5CB21A2-8180-E547-9E4E-9929FC2DBB3C}"/>
              </a:ext>
            </a:extLst>
          </p:cNvPr>
          <p:cNvSpPr/>
          <p:nvPr/>
        </p:nvSpPr>
        <p:spPr>
          <a:xfrm>
            <a:off x="6029816" y="1715340"/>
            <a:ext cx="1107996" cy="830997"/>
          </a:xfrm>
          <a:prstGeom prst="rect">
            <a:avLst/>
          </a:prstGeom>
        </p:spPr>
        <p:txBody>
          <a:bodyPr wrap="none">
            <a:spAutoFit/>
          </a:bodyPr>
          <a:lstStyle/>
          <a:p>
            <a:r>
              <a:rPr lang="zh-CN" altLang="en-US" sz="1200" dirty="0">
                <a:solidFill>
                  <a:srgbClr val="000000"/>
                </a:solidFill>
                <a:latin typeface="Microsoft YaHei" panose="020B0503020204020204" pitchFamily="34" charset="-122"/>
                <a:ea typeface="Microsoft YaHei" panose="020B0503020204020204" pitchFamily="34" charset="-122"/>
              </a:rPr>
              <a:t>后台生成结构</a:t>
            </a:r>
            <a:endParaRPr lang="en-US" altLang="zh-CN" sz="1200" dirty="0">
              <a:solidFill>
                <a:srgbClr val="000000"/>
              </a:solidFill>
              <a:latin typeface="Microsoft YaHei" panose="020B0503020204020204" pitchFamily="34" charset="-122"/>
              <a:ea typeface="Microsoft YaHei" panose="020B0503020204020204" pitchFamily="34" charset="-122"/>
            </a:endParaRPr>
          </a:p>
          <a:p>
            <a:r>
              <a:rPr lang="zh-CN" altLang="en-US" sz="1200" dirty="0">
                <a:solidFill>
                  <a:srgbClr val="000000"/>
                </a:solidFill>
                <a:latin typeface="Microsoft YaHei" panose="020B0503020204020204" pitchFamily="34" charset="-122"/>
                <a:ea typeface="Microsoft YaHei" panose="020B0503020204020204" pitchFamily="34" charset="-122"/>
              </a:rPr>
              <a:t>混合渲染</a:t>
            </a:r>
            <a:endParaRPr lang="en-US" altLang="zh-CN" sz="1200" dirty="0">
              <a:solidFill>
                <a:srgbClr val="000000"/>
              </a:solidFill>
              <a:latin typeface="Microsoft YaHei" panose="020B0503020204020204" pitchFamily="34" charset="-122"/>
              <a:ea typeface="Microsoft YaHei" panose="020B0503020204020204" pitchFamily="34" charset="-122"/>
            </a:endParaRPr>
          </a:p>
          <a:p>
            <a:r>
              <a:rPr lang="zh-CN" altLang="en-US" sz="1200" dirty="0">
                <a:solidFill>
                  <a:srgbClr val="000000"/>
                </a:solidFill>
                <a:latin typeface="Microsoft YaHei" panose="020B0503020204020204" pitchFamily="34" charset="-122"/>
                <a:ea typeface="Microsoft YaHei" panose="020B0503020204020204" pitchFamily="34" charset="-122"/>
              </a:rPr>
              <a:t>富客户端应用</a:t>
            </a:r>
            <a:endParaRPr lang="en-US" altLang="zh-CN" sz="1200" dirty="0">
              <a:solidFill>
                <a:srgbClr val="000000"/>
              </a:solidFill>
              <a:latin typeface="Microsoft YaHei" panose="020B0503020204020204" pitchFamily="34" charset="-122"/>
              <a:ea typeface="Microsoft YaHei" panose="020B0503020204020204" pitchFamily="34" charset="-122"/>
            </a:endParaRPr>
          </a:p>
          <a:p>
            <a:r>
              <a:rPr lang="zh-CN" altLang="en-US" sz="1200" dirty="0">
                <a:solidFill>
                  <a:srgbClr val="000000"/>
                </a:solidFill>
                <a:latin typeface="Microsoft YaHei" panose="020B0503020204020204" pitchFamily="34" charset="-122"/>
                <a:ea typeface="Microsoft YaHei" panose="020B0503020204020204" pitchFamily="34" charset="-122"/>
              </a:rPr>
              <a:t>社交互动</a:t>
            </a:r>
            <a:endParaRPr lang="en-US" altLang="zh-CN" sz="1200" dirty="0">
              <a:solidFill>
                <a:srgbClr val="000000"/>
              </a:solidFill>
              <a:latin typeface="Microsoft YaHei" panose="020B0503020204020204" pitchFamily="34" charset="-122"/>
              <a:ea typeface="Microsoft YaHei" panose="020B0503020204020204" pitchFamily="34" charset="-122"/>
            </a:endParaRPr>
          </a:p>
        </p:txBody>
      </p:sp>
      <p:sp>
        <p:nvSpPr>
          <p:cNvPr id="74" name="Rectangle 73">
            <a:extLst>
              <a:ext uri="{FF2B5EF4-FFF2-40B4-BE49-F238E27FC236}">
                <a16:creationId xmlns:a16="http://schemas.microsoft.com/office/drawing/2014/main" xmlns="" id="{F31D65E3-ABD4-7C45-9981-446D76BE2010}"/>
              </a:ext>
            </a:extLst>
          </p:cNvPr>
          <p:cNvSpPr/>
          <p:nvPr/>
        </p:nvSpPr>
        <p:spPr>
          <a:xfrm>
            <a:off x="6168433" y="2617556"/>
            <a:ext cx="770211" cy="276999"/>
          </a:xfrm>
          <a:prstGeom prst="rect">
            <a:avLst/>
          </a:prstGeom>
        </p:spPr>
        <p:txBody>
          <a:bodyPr wrap="none">
            <a:spAutoFit/>
          </a:bodyPr>
          <a:lstStyle/>
          <a:p>
            <a:r>
              <a:rPr lang="en-US" altLang="zh-CN" sz="1200" b="1" dirty="0">
                <a:solidFill>
                  <a:srgbClr val="000000"/>
                </a:solidFill>
                <a:latin typeface="Microsoft YaHei" panose="020B0503020204020204" pitchFamily="34" charset="-122"/>
                <a:ea typeface="Microsoft YaHei" panose="020B0503020204020204" pitchFamily="34" charset="-122"/>
              </a:rPr>
              <a:t>Web2.0</a:t>
            </a:r>
            <a:endParaRPr lang="en-US" sz="1200" b="1" dirty="0">
              <a:solidFill>
                <a:srgbClr val="000000"/>
              </a:solidFill>
              <a:latin typeface="Microsoft YaHei" panose="020B0503020204020204" pitchFamily="34" charset="-122"/>
              <a:ea typeface="Microsoft YaHei" panose="020B0503020204020204" pitchFamily="34" charset="-122"/>
            </a:endParaRPr>
          </a:p>
        </p:txBody>
      </p:sp>
      <p:cxnSp>
        <p:nvCxnSpPr>
          <p:cNvPr id="75" name="Straight Connector 74">
            <a:extLst>
              <a:ext uri="{FF2B5EF4-FFF2-40B4-BE49-F238E27FC236}">
                <a16:creationId xmlns:a16="http://schemas.microsoft.com/office/drawing/2014/main" xmlns="" id="{E6FE33ED-D8A7-7B4A-A852-D0A55BA11951}"/>
              </a:ext>
            </a:extLst>
          </p:cNvPr>
          <p:cNvCxnSpPr>
            <a:cxnSpLocks/>
          </p:cNvCxnSpPr>
          <p:nvPr/>
        </p:nvCxnSpPr>
        <p:spPr>
          <a:xfrm>
            <a:off x="8604448" y="915566"/>
            <a:ext cx="0" cy="4025268"/>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76" name="Rectangle 75">
            <a:extLst>
              <a:ext uri="{FF2B5EF4-FFF2-40B4-BE49-F238E27FC236}">
                <a16:creationId xmlns:a16="http://schemas.microsoft.com/office/drawing/2014/main" xmlns="" id="{CA11903D-CF7D-0B42-A231-8932D0A9DEA2}"/>
              </a:ext>
            </a:extLst>
          </p:cNvPr>
          <p:cNvSpPr/>
          <p:nvPr/>
        </p:nvSpPr>
        <p:spPr>
          <a:xfrm>
            <a:off x="7618789" y="2995457"/>
            <a:ext cx="697627" cy="369332"/>
          </a:xfrm>
          <a:prstGeom prst="rect">
            <a:avLst/>
          </a:prstGeom>
        </p:spPr>
        <p:txBody>
          <a:bodyPr wrap="none">
            <a:spAutoFit/>
          </a:bodyPr>
          <a:lstStyle/>
          <a:p>
            <a:r>
              <a:rPr lang="en-US" altLang="zh-CN" dirty="0">
                <a:solidFill>
                  <a:srgbClr val="222222"/>
                </a:solidFill>
                <a:latin typeface="Arial" panose="020B0604020202020204" pitchFamily="34" charset="0"/>
              </a:rPr>
              <a:t>2015</a:t>
            </a:r>
            <a:endParaRPr lang="en-US" dirty="0"/>
          </a:p>
        </p:txBody>
      </p:sp>
      <p:sp>
        <p:nvSpPr>
          <p:cNvPr id="77" name="圆角矩形 33">
            <a:extLst>
              <a:ext uri="{FF2B5EF4-FFF2-40B4-BE49-F238E27FC236}">
                <a16:creationId xmlns:a16="http://schemas.microsoft.com/office/drawing/2014/main" xmlns="" id="{503BB28C-3C1F-324C-9261-FCF71894E613}"/>
              </a:ext>
            </a:extLst>
          </p:cNvPr>
          <p:cNvSpPr/>
          <p:nvPr/>
        </p:nvSpPr>
        <p:spPr>
          <a:xfrm>
            <a:off x="7411202" y="3721026"/>
            <a:ext cx="1084178" cy="51946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第六阶段</a:t>
            </a:r>
            <a:endParaRPr lang="en-US" altLang="zh-CN" sz="1350" dirty="0">
              <a:latin typeface="微软雅黑" panose="020B0503020204020204" pitchFamily="34" charset="-122"/>
              <a:ea typeface="微软雅黑" panose="020B0503020204020204" pitchFamily="34" charset="-122"/>
            </a:endParaRPr>
          </a:p>
          <a:p>
            <a:pPr algn="ctr"/>
            <a:r>
              <a:rPr lang="en-US" altLang="zh-CN" sz="1350" dirty="0">
                <a:latin typeface="微软雅黑" panose="020B0503020204020204" pitchFamily="34" charset="-122"/>
                <a:ea typeface="微软雅黑" panose="020B0503020204020204" pitchFamily="34" charset="-122"/>
              </a:rPr>
              <a:t>WebApp</a:t>
            </a:r>
            <a:endParaRPr lang="zh-CN" altLang="en-US" sz="1350" dirty="0">
              <a:latin typeface="微软雅黑" panose="020B0503020204020204" pitchFamily="34" charset="-122"/>
              <a:ea typeface="微软雅黑" panose="020B0503020204020204" pitchFamily="34" charset="-122"/>
            </a:endParaRPr>
          </a:p>
        </p:txBody>
      </p:sp>
      <p:sp>
        <p:nvSpPr>
          <p:cNvPr id="78" name="Rectangle 77">
            <a:extLst>
              <a:ext uri="{FF2B5EF4-FFF2-40B4-BE49-F238E27FC236}">
                <a16:creationId xmlns:a16="http://schemas.microsoft.com/office/drawing/2014/main" xmlns="" id="{6D4A0E3C-3821-8242-AA67-E6455450C59F}"/>
              </a:ext>
            </a:extLst>
          </p:cNvPr>
          <p:cNvSpPr/>
          <p:nvPr/>
        </p:nvSpPr>
        <p:spPr>
          <a:xfrm>
            <a:off x="7462219" y="1074306"/>
            <a:ext cx="1002197" cy="646331"/>
          </a:xfrm>
          <a:prstGeom prst="rect">
            <a:avLst/>
          </a:prstGeom>
        </p:spPr>
        <p:txBody>
          <a:bodyPr wrap="none">
            <a:spAutoFit/>
          </a:bodyPr>
          <a:lstStyle/>
          <a:p>
            <a:r>
              <a:rPr lang="en-US" altLang="zh-CN" sz="1200" dirty="0">
                <a:solidFill>
                  <a:srgbClr val="000000"/>
                </a:solidFill>
                <a:latin typeface="Microsoft YaHei" panose="020B0503020204020204" pitchFamily="34" charset="-122"/>
                <a:ea typeface="Microsoft YaHei" panose="020B0503020204020204" pitchFamily="34" charset="-122"/>
              </a:rPr>
              <a:t>MVVM</a:t>
            </a:r>
            <a:r>
              <a:rPr lang="zh-CN" altLang="en-US" sz="1200" dirty="0">
                <a:solidFill>
                  <a:srgbClr val="000000"/>
                </a:solidFill>
                <a:latin typeface="Microsoft YaHei" panose="020B0503020204020204" pitchFamily="34" charset="-122"/>
                <a:ea typeface="Microsoft YaHei" panose="020B0503020204020204" pitchFamily="34" charset="-122"/>
              </a:rPr>
              <a:t>框架</a:t>
            </a:r>
            <a:endParaRPr lang="en-US" altLang="zh-CN" sz="1200" dirty="0">
              <a:solidFill>
                <a:srgbClr val="000000"/>
              </a:solidFill>
              <a:latin typeface="Microsoft YaHei" panose="020B0503020204020204" pitchFamily="34" charset="-122"/>
              <a:ea typeface="Microsoft YaHei" panose="020B0503020204020204" pitchFamily="34" charset="-122"/>
            </a:endParaRPr>
          </a:p>
          <a:p>
            <a:r>
              <a:rPr lang="en-US" altLang="zh-CN" sz="1200" dirty="0">
                <a:solidFill>
                  <a:srgbClr val="000000"/>
                </a:solidFill>
                <a:latin typeface="Microsoft YaHei" panose="020B0503020204020204" pitchFamily="34" charset="-122"/>
                <a:ea typeface="Microsoft YaHei" panose="020B0503020204020204" pitchFamily="34" charset="-122"/>
              </a:rPr>
              <a:t>ES6/7/8</a:t>
            </a:r>
            <a:endParaRPr lang="en-US" sz="1200" dirty="0">
              <a:solidFill>
                <a:srgbClr val="000000"/>
              </a:solidFill>
              <a:latin typeface="Microsoft YaHei" panose="020B0503020204020204" pitchFamily="34" charset="-122"/>
              <a:ea typeface="Microsoft YaHei" panose="020B0503020204020204" pitchFamily="34" charset="-122"/>
            </a:endParaRPr>
          </a:p>
          <a:p>
            <a:r>
              <a:rPr lang="en-US" altLang="zh-CN" sz="1200" dirty="0">
                <a:solidFill>
                  <a:srgbClr val="000000"/>
                </a:solidFill>
                <a:latin typeface="Microsoft YaHei" panose="020B0503020204020204" pitchFamily="34" charset="-122"/>
                <a:ea typeface="Microsoft YaHei" panose="020B0503020204020204" pitchFamily="34" charset="-122"/>
              </a:rPr>
              <a:t>FP/</a:t>
            </a:r>
            <a:r>
              <a:rPr lang="en-US" sz="1200" dirty="0">
                <a:solidFill>
                  <a:srgbClr val="000000"/>
                </a:solidFill>
                <a:latin typeface="Microsoft YaHei" panose="020B0503020204020204" pitchFamily="34" charset="-122"/>
                <a:ea typeface="Microsoft YaHei" panose="020B0503020204020204" pitchFamily="34" charset="-122"/>
              </a:rPr>
              <a:t>lambda</a:t>
            </a:r>
            <a:endParaRPr lang="en-US" altLang="zh-CN" sz="1200" dirty="0">
              <a:solidFill>
                <a:srgbClr val="000000"/>
              </a:solidFill>
              <a:latin typeface="Microsoft YaHei" panose="020B0503020204020204" pitchFamily="34" charset="-122"/>
              <a:ea typeface="Microsoft YaHei" panose="020B0503020204020204" pitchFamily="34" charset="-122"/>
            </a:endParaRPr>
          </a:p>
        </p:txBody>
      </p:sp>
      <p:sp>
        <p:nvSpPr>
          <p:cNvPr id="79" name="Rectangle 78">
            <a:extLst>
              <a:ext uri="{FF2B5EF4-FFF2-40B4-BE49-F238E27FC236}">
                <a16:creationId xmlns:a16="http://schemas.microsoft.com/office/drawing/2014/main" xmlns="" id="{E956CD21-E2FB-8B4C-90F0-46FDE9A61317}"/>
              </a:ext>
            </a:extLst>
          </p:cNvPr>
          <p:cNvSpPr/>
          <p:nvPr/>
        </p:nvSpPr>
        <p:spPr>
          <a:xfrm>
            <a:off x="7261889" y="4661015"/>
            <a:ext cx="1455848" cy="246221"/>
          </a:xfrm>
          <a:prstGeom prst="rect">
            <a:avLst/>
          </a:prstGeom>
        </p:spPr>
        <p:txBody>
          <a:bodyPr wrap="none">
            <a:spAutoFit/>
          </a:bodyPr>
          <a:lstStyle/>
          <a:p>
            <a:r>
              <a:rPr lang="en-US" altLang="zh-CN" sz="1000" dirty="0">
                <a:solidFill>
                  <a:srgbClr val="000000"/>
                </a:solidFill>
                <a:latin typeface="Microsoft YaHei" panose="020B0503020204020204" pitchFamily="34" charset="-122"/>
                <a:ea typeface="Microsoft YaHei" panose="020B0503020204020204" pitchFamily="34" charset="-122"/>
              </a:rPr>
              <a:t>Nginx/Tomcat/Node</a:t>
            </a:r>
            <a:endParaRPr lang="zh-CN" altLang="en-US" sz="1000" dirty="0">
              <a:solidFill>
                <a:srgbClr val="000000"/>
              </a:solidFill>
              <a:latin typeface="Microsoft YaHei" panose="020B0503020204020204" pitchFamily="34" charset="-122"/>
              <a:ea typeface="Microsoft YaHei" panose="020B0503020204020204" pitchFamily="34" charset="-122"/>
            </a:endParaRPr>
          </a:p>
        </p:txBody>
      </p:sp>
      <p:sp>
        <p:nvSpPr>
          <p:cNvPr id="80" name="Rectangle 79">
            <a:extLst>
              <a:ext uri="{FF2B5EF4-FFF2-40B4-BE49-F238E27FC236}">
                <a16:creationId xmlns:a16="http://schemas.microsoft.com/office/drawing/2014/main" xmlns="" id="{C9358072-BA1A-A34D-9BFD-BAFF52B58CFF}"/>
              </a:ext>
            </a:extLst>
          </p:cNvPr>
          <p:cNvSpPr/>
          <p:nvPr/>
        </p:nvSpPr>
        <p:spPr>
          <a:xfrm>
            <a:off x="7358935" y="4392451"/>
            <a:ext cx="1257322" cy="276999"/>
          </a:xfrm>
          <a:prstGeom prst="rect">
            <a:avLst/>
          </a:prstGeom>
        </p:spPr>
        <p:txBody>
          <a:bodyPr wrap="square">
            <a:spAutoFit/>
          </a:bodyPr>
          <a:lstStyle/>
          <a:p>
            <a:pPr algn="ctr"/>
            <a:r>
              <a:rPr lang="en-US" altLang="zh-CN" sz="1200" dirty="0">
                <a:solidFill>
                  <a:srgbClr val="000000"/>
                </a:solidFill>
                <a:latin typeface="Microsoft YaHei" panose="020B0503020204020204" pitchFamily="34" charset="-122"/>
                <a:ea typeface="Microsoft YaHei" panose="020B0503020204020204" pitchFamily="34" charset="-122"/>
              </a:rPr>
              <a:t>Chrome/Safari</a:t>
            </a:r>
            <a:endParaRPr lang="en-US" sz="1200" dirty="0">
              <a:solidFill>
                <a:srgbClr val="000000"/>
              </a:solidFill>
              <a:latin typeface="Microsoft YaHei" panose="020B0503020204020204" pitchFamily="34" charset="-122"/>
              <a:ea typeface="Microsoft YaHei" panose="020B0503020204020204" pitchFamily="34" charset="-122"/>
            </a:endParaRPr>
          </a:p>
        </p:txBody>
      </p:sp>
      <p:sp>
        <p:nvSpPr>
          <p:cNvPr id="81" name="Rectangle 80">
            <a:extLst>
              <a:ext uri="{FF2B5EF4-FFF2-40B4-BE49-F238E27FC236}">
                <a16:creationId xmlns:a16="http://schemas.microsoft.com/office/drawing/2014/main" xmlns="" id="{B4FA7519-C49D-8846-A965-C5F26B6CA57D}"/>
              </a:ext>
            </a:extLst>
          </p:cNvPr>
          <p:cNvSpPr/>
          <p:nvPr/>
        </p:nvSpPr>
        <p:spPr>
          <a:xfrm>
            <a:off x="7491121" y="1707654"/>
            <a:ext cx="954107" cy="830997"/>
          </a:xfrm>
          <a:prstGeom prst="rect">
            <a:avLst/>
          </a:prstGeom>
        </p:spPr>
        <p:txBody>
          <a:bodyPr wrap="none">
            <a:spAutoFit/>
          </a:bodyPr>
          <a:lstStyle/>
          <a:p>
            <a:r>
              <a:rPr lang="zh-CN" altLang="en-US" sz="1200" dirty="0">
                <a:solidFill>
                  <a:srgbClr val="000000"/>
                </a:solidFill>
                <a:latin typeface="Microsoft YaHei" panose="020B0503020204020204" pitchFamily="34" charset="-122"/>
                <a:ea typeface="Microsoft YaHei" panose="020B0503020204020204" pitchFamily="34" charset="-122"/>
              </a:rPr>
              <a:t>微服务</a:t>
            </a:r>
            <a:endParaRPr lang="en-US" altLang="zh-CN" sz="1200" dirty="0">
              <a:solidFill>
                <a:srgbClr val="000000"/>
              </a:solidFill>
              <a:latin typeface="Microsoft YaHei" panose="020B0503020204020204" pitchFamily="34" charset="-122"/>
              <a:ea typeface="Microsoft YaHei" panose="020B0503020204020204" pitchFamily="34" charset="-122"/>
            </a:endParaRPr>
          </a:p>
          <a:p>
            <a:r>
              <a:rPr lang="zh-CN" altLang="en-US" sz="1200" dirty="0">
                <a:solidFill>
                  <a:srgbClr val="000000"/>
                </a:solidFill>
                <a:latin typeface="Microsoft YaHei" panose="020B0503020204020204" pitchFamily="34" charset="-122"/>
                <a:ea typeface="Microsoft YaHei" panose="020B0503020204020204" pitchFamily="34" charset="-122"/>
              </a:rPr>
              <a:t>前端渲染</a:t>
            </a:r>
            <a:endParaRPr lang="en-US" altLang="zh-CN" sz="1200" dirty="0">
              <a:solidFill>
                <a:srgbClr val="000000"/>
              </a:solidFill>
              <a:latin typeface="Microsoft YaHei" panose="020B0503020204020204" pitchFamily="34" charset="-122"/>
              <a:ea typeface="Microsoft YaHei" panose="020B0503020204020204" pitchFamily="34" charset="-122"/>
            </a:endParaRPr>
          </a:p>
          <a:p>
            <a:r>
              <a:rPr lang="zh-CN" altLang="en-US" sz="1200" dirty="0">
                <a:solidFill>
                  <a:srgbClr val="000000"/>
                </a:solidFill>
                <a:latin typeface="Microsoft YaHei" panose="020B0503020204020204" pitchFamily="34" charset="-122"/>
                <a:ea typeface="Microsoft YaHei" panose="020B0503020204020204" pitchFamily="34" charset="-122"/>
              </a:rPr>
              <a:t>单页面应用</a:t>
            </a:r>
            <a:endParaRPr lang="en-US" altLang="zh-CN" sz="1200" dirty="0">
              <a:solidFill>
                <a:srgbClr val="000000"/>
              </a:solidFill>
              <a:latin typeface="Microsoft YaHei" panose="020B0503020204020204" pitchFamily="34" charset="-122"/>
              <a:ea typeface="Microsoft YaHei" panose="020B0503020204020204" pitchFamily="34" charset="-122"/>
            </a:endParaRPr>
          </a:p>
          <a:p>
            <a:r>
              <a:rPr lang="zh-CN" altLang="en-US" sz="1200" dirty="0">
                <a:solidFill>
                  <a:srgbClr val="000000"/>
                </a:solidFill>
                <a:latin typeface="Microsoft YaHei" panose="020B0503020204020204" pitchFamily="34" charset="-122"/>
                <a:ea typeface="Microsoft YaHei" panose="020B0503020204020204" pitchFamily="34" charset="-122"/>
              </a:rPr>
              <a:t>小程序</a:t>
            </a:r>
            <a:endParaRPr lang="en-US" altLang="zh-CN" sz="1200" dirty="0">
              <a:solidFill>
                <a:srgbClr val="000000"/>
              </a:solidFill>
              <a:latin typeface="Microsoft YaHei" panose="020B0503020204020204" pitchFamily="34" charset="-122"/>
              <a:ea typeface="Microsoft YaHei" panose="020B0503020204020204" pitchFamily="34" charset="-122"/>
            </a:endParaRPr>
          </a:p>
        </p:txBody>
      </p:sp>
      <p:sp>
        <p:nvSpPr>
          <p:cNvPr id="82" name="Rectangle 81">
            <a:extLst>
              <a:ext uri="{FF2B5EF4-FFF2-40B4-BE49-F238E27FC236}">
                <a16:creationId xmlns:a16="http://schemas.microsoft.com/office/drawing/2014/main" xmlns="" id="{CF7F10E0-1995-FC40-8E81-812F737D5442}"/>
              </a:ext>
            </a:extLst>
          </p:cNvPr>
          <p:cNvSpPr/>
          <p:nvPr/>
        </p:nvSpPr>
        <p:spPr>
          <a:xfrm>
            <a:off x="7531316" y="2624924"/>
            <a:ext cx="843949" cy="461665"/>
          </a:xfrm>
          <a:prstGeom prst="rect">
            <a:avLst/>
          </a:prstGeom>
        </p:spPr>
        <p:txBody>
          <a:bodyPr wrap="none">
            <a:spAutoFit/>
          </a:bodyPr>
          <a:lstStyle/>
          <a:p>
            <a:r>
              <a:rPr lang="en-US" altLang="zh-CN" sz="1200" b="1" dirty="0">
                <a:solidFill>
                  <a:srgbClr val="000000"/>
                </a:solidFill>
                <a:latin typeface="Microsoft YaHei" panose="020B0503020204020204" pitchFamily="34" charset="-122"/>
                <a:ea typeface="Microsoft YaHei" panose="020B0503020204020204" pitchFamily="34" charset="-122"/>
              </a:rPr>
              <a:t>Web2.0</a:t>
            </a:r>
          </a:p>
          <a:p>
            <a:r>
              <a:rPr lang="en-US" altLang="zh-CN" sz="1200" b="1" dirty="0">
                <a:solidFill>
                  <a:srgbClr val="000000"/>
                </a:solidFill>
                <a:latin typeface="Microsoft YaHei" panose="020B0503020204020204" pitchFamily="34" charset="-122"/>
                <a:ea typeface="Microsoft YaHei" panose="020B0503020204020204" pitchFamily="34" charset="-122"/>
              </a:rPr>
              <a:t>Web3.0?</a:t>
            </a:r>
            <a:endParaRPr lang="en-US" sz="1200" b="1" dirty="0">
              <a:solidFill>
                <a:srgbClr val="000000"/>
              </a:solidFill>
              <a:latin typeface="Microsoft YaHei" panose="020B0503020204020204" pitchFamily="34" charset="-122"/>
              <a:ea typeface="Microsoft YaHei" panose="020B0503020204020204" pitchFamily="34" charset="-122"/>
            </a:endParaRPr>
          </a:p>
        </p:txBody>
      </p:sp>
      <p:sp>
        <p:nvSpPr>
          <p:cNvPr id="83" name="Rectangle 82">
            <a:extLst>
              <a:ext uri="{FF2B5EF4-FFF2-40B4-BE49-F238E27FC236}">
                <a16:creationId xmlns:a16="http://schemas.microsoft.com/office/drawing/2014/main" xmlns="" id="{6B7F8ED3-8AD1-8244-A610-3E0D40A23C7E}"/>
              </a:ext>
            </a:extLst>
          </p:cNvPr>
          <p:cNvSpPr/>
          <p:nvPr/>
        </p:nvSpPr>
        <p:spPr>
          <a:xfrm>
            <a:off x="1833036" y="2622021"/>
            <a:ext cx="770211" cy="276999"/>
          </a:xfrm>
          <a:prstGeom prst="rect">
            <a:avLst/>
          </a:prstGeom>
        </p:spPr>
        <p:txBody>
          <a:bodyPr wrap="none">
            <a:spAutoFit/>
          </a:bodyPr>
          <a:lstStyle/>
          <a:p>
            <a:r>
              <a:rPr lang="en-US" altLang="zh-CN" sz="1200" b="1" dirty="0">
                <a:solidFill>
                  <a:srgbClr val="000000"/>
                </a:solidFill>
                <a:latin typeface="Microsoft YaHei" panose="020B0503020204020204" pitchFamily="34" charset="-122"/>
                <a:ea typeface="Microsoft YaHei" panose="020B0503020204020204" pitchFamily="34" charset="-122"/>
              </a:rPr>
              <a:t>Web1.0</a:t>
            </a:r>
            <a:endParaRPr lang="en-US" sz="1200" b="1" dirty="0">
              <a:solidFill>
                <a:srgbClr val="000000"/>
              </a:solidFill>
              <a:latin typeface="Microsoft YaHei" panose="020B0503020204020204" pitchFamily="34" charset="-122"/>
              <a:ea typeface="Microsoft YaHei" panose="020B0503020204020204" pitchFamily="34" charset="-122"/>
            </a:endParaRPr>
          </a:p>
        </p:txBody>
      </p:sp>
      <p:cxnSp>
        <p:nvCxnSpPr>
          <p:cNvPr id="84" name="直接箭头连接符 8">
            <a:extLst>
              <a:ext uri="{FF2B5EF4-FFF2-40B4-BE49-F238E27FC236}">
                <a16:creationId xmlns:a16="http://schemas.microsoft.com/office/drawing/2014/main" xmlns="" id="{0D7C6A70-FEC5-8848-A743-B82E5FF1CE9E}"/>
              </a:ext>
            </a:extLst>
          </p:cNvPr>
          <p:cNvCxnSpPr>
            <a:cxnSpLocks/>
          </p:cNvCxnSpPr>
          <p:nvPr/>
        </p:nvCxnSpPr>
        <p:spPr>
          <a:xfrm>
            <a:off x="251520" y="3502177"/>
            <a:ext cx="8496944" cy="0"/>
          </a:xfrm>
          <a:prstGeom prst="straightConnector1">
            <a:avLst/>
          </a:prstGeom>
          <a:ln w="76200">
            <a:solidFill>
              <a:srgbClr val="06984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87455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03182DF-1E68-2141-8DEA-4EB8D87503A2}"/>
              </a:ext>
            </a:extLst>
          </p:cNvPr>
          <p:cNvSpPr>
            <a:spLocks noGrp="1"/>
          </p:cNvSpPr>
          <p:nvPr>
            <p:ph type="title"/>
          </p:nvPr>
        </p:nvSpPr>
        <p:spPr/>
        <p:txBody>
          <a:bodyPr/>
          <a:lstStyle/>
          <a:p>
            <a:r>
              <a:rPr lang="en-US" dirty="0"/>
              <a:t>Web</a:t>
            </a:r>
            <a:r>
              <a:rPr lang="zh-CN" altLang="en-US" dirty="0"/>
              <a:t>开发历史演变</a:t>
            </a:r>
            <a:r>
              <a:rPr lang="en-US" altLang="zh-CN" dirty="0"/>
              <a:t>-</a:t>
            </a:r>
            <a:r>
              <a:rPr lang="zh-CN" altLang="en-US" dirty="0"/>
              <a:t>技术升级</a:t>
            </a:r>
            <a:endParaRPr lang="en-US" dirty="0"/>
          </a:p>
        </p:txBody>
      </p:sp>
      <p:sp>
        <p:nvSpPr>
          <p:cNvPr id="3" name="Content Placeholder 2">
            <a:extLst>
              <a:ext uri="{FF2B5EF4-FFF2-40B4-BE49-F238E27FC236}">
                <a16:creationId xmlns:a16="http://schemas.microsoft.com/office/drawing/2014/main" xmlns="" id="{2DBB33B8-8121-DE41-ADF2-AEE4989DBF78}"/>
              </a:ext>
            </a:extLst>
          </p:cNvPr>
          <p:cNvSpPr>
            <a:spLocks noGrp="1"/>
          </p:cNvSpPr>
          <p:nvPr>
            <p:ph idx="1"/>
          </p:nvPr>
        </p:nvSpPr>
        <p:spPr/>
        <p:txBody>
          <a:bodyPr/>
          <a:lstStyle/>
          <a:p>
            <a:endParaRPr lang="en-US" dirty="0"/>
          </a:p>
        </p:txBody>
      </p:sp>
      <p:graphicFrame>
        <p:nvGraphicFramePr>
          <p:cNvPr id="29" name="内容占位符 14">
            <a:extLst>
              <a:ext uri="{FF2B5EF4-FFF2-40B4-BE49-F238E27FC236}">
                <a16:creationId xmlns:a16="http://schemas.microsoft.com/office/drawing/2014/main" xmlns="" id="{87681383-64F6-1448-B99C-E7CB629AF720}"/>
              </a:ext>
            </a:extLst>
          </p:cNvPr>
          <p:cNvGraphicFramePr>
            <a:graphicFrameLocks/>
          </p:cNvGraphicFramePr>
          <p:nvPr>
            <p:extLst>
              <p:ext uri="{D42A27DB-BD31-4B8C-83A1-F6EECF244321}">
                <p14:modId xmlns:p14="http://schemas.microsoft.com/office/powerpoint/2010/main" val="2653899776"/>
              </p:ext>
            </p:extLst>
          </p:nvPr>
        </p:nvGraphicFramePr>
        <p:xfrm>
          <a:off x="5979554" y="3560102"/>
          <a:ext cx="2989364" cy="15260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1" name="曲线连接符 4">
            <a:extLst>
              <a:ext uri="{FF2B5EF4-FFF2-40B4-BE49-F238E27FC236}">
                <a16:creationId xmlns:a16="http://schemas.microsoft.com/office/drawing/2014/main" xmlns="" id="{35908455-93B2-FB46-8822-5AF6B868A22F}"/>
              </a:ext>
            </a:extLst>
          </p:cNvPr>
          <p:cNvCxnSpPr>
            <a:cxnSpLocks/>
          </p:cNvCxnSpPr>
          <p:nvPr/>
        </p:nvCxnSpPr>
        <p:spPr>
          <a:xfrm flipV="1">
            <a:off x="197684" y="2072273"/>
            <a:ext cx="4705132" cy="1579152"/>
          </a:xfrm>
          <a:prstGeom prst="curvedConnector3">
            <a:avLst>
              <a:gd name="adj1" fmla="val 50000"/>
            </a:avLst>
          </a:prstGeom>
          <a:ln w="63500">
            <a:solidFill>
              <a:schemeClr val="tx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2" name="曲线连接符 19">
            <a:extLst>
              <a:ext uri="{FF2B5EF4-FFF2-40B4-BE49-F238E27FC236}">
                <a16:creationId xmlns:a16="http://schemas.microsoft.com/office/drawing/2014/main" xmlns="" id="{3A4D9D29-46C2-7440-9C28-CD34C6E002AE}"/>
              </a:ext>
            </a:extLst>
          </p:cNvPr>
          <p:cNvCxnSpPr>
            <a:cxnSpLocks/>
          </p:cNvCxnSpPr>
          <p:nvPr/>
        </p:nvCxnSpPr>
        <p:spPr>
          <a:xfrm flipV="1">
            <a:off x="4902816" y="463895"/>
            <a:ext cx="3648721" cy="1608378"/>
          </a:xfrm>
          <a:prstGeom prst="curvedConnector3">
            <a:avLst>
              <a:gd name="adj1" fmla="val 50000"/>
            </a:avLst>
          </a:prstGeom>
          <a:ln w="63500">
            <a:solidFill>
              <a:schemeClr val="tx1"/>
            </a:solidFill>
            <a:tailEnd type="none"/>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3" name="组合 3">
            <a:extLst>
              <a:ext uri="{FF2B5EF4-FFF2-40B4-BE49-F238E27FC236}">
                <a16:creationId xmlns:a16="http://schemas.microsoft.com/office/drawing/2014/main" xmlns="" id="{1925F756-40CD-D441-9551-DFA287101EB6}"/>
              </a:ext>
            </a:extLst>
          </p:cNvPr>
          <p:cNvGrpSpPr/>
          <p:nvPr/>
        </p:nvGrpSpPr>
        <p:grpSpPr>
          <a:xfrm>
            <a:off x="323528" y="3120334"/>
            <a:ext cx="1171452" cy="1931695"/>
            <a:chOff x="1509991" y="4153323"/>
            <a:chExt cx="1561936" cy="2575593"/>
          </a:xfrm>
        </p:grpSpPr>
        <p:sp>
          <p:nvSpPr>
            <p:cNvPr id="34" name="椭圆 9">
              <a:extLst>
                <a:ext uri="{FF2B5EF4-FFF2-40B4-BE49-F238E27FC236}">
                  <a16:creationId xmlns:a16="http://schemas.microsoft.com/office/drawing/2014/main" xmlns="" id="{4B975B89-5656-E74C-9933-788634F10034}"/>
                </a:ext>
              </a:extLst>
            </p:cNvPr>
            <p:cNvSpPr/>
            <p:nvPr/>
          </p:nvSpPr>
          <p:spPr>
            <a:xfrm>
              <a:off x="1766045" y="4153323"/>
              <a:ext cx="1264023" cy="619764"/>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1995</a:t>
              </a:r>
              <a:endParaRPr lang="zh-CN" altLang="en-US" sz="1350" dirty="0"/>
            </a:p>
          </p:txBody>
        </p:sp>
        <p:sp>
          <p:nvSpPr>
            <p:cNvPr id="35" name="矩形标注 45">
              <a:extLst>
                <a:ext uri="{FF2B5EF4-FFF2-40B4-BE49-F238E27FC236}">
                  <a16:creationId xmlns:a16="http://schemas.microsoft.com/office/drawing/2014/main" xmlns="" id="{136FA8EE-1DD2-4B42-B1EB-74286A86F2EE}"/>
                </a:ext>
              </a:extLst>
            </p:cNvPr>
            <p:cNvSpPr/>
            <p:nvPr/>
          </p:nvSpPr>
          <p:spPr>
            <a:xfrm>
              <a:off x="1509991" y="4965895"/>
              <a:ext cx="1561936" cy="1763021"/>
            </a:xfrm>
            <a:prstGeom prst="wedgeRectCallout">
              <a:avLst>
                <a:gd name="adj1" fmla="val -7011"/>
                <a:gd name="adj2" fmla="val -61456"/>
              </a:avLst>
            </a:prstGeom>
            <a:ln>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r>
                <a:rPr lang="en-US" altLang="zh-CN" sz="1200" dirty="0">
                  <a:latin typeface="微软雅黑" panose="020B0503020204020204" pitchFamily="34" charset="-122"/>
                  <a:ea typeface="微软雅黑" panose="020B0503020204020204" pitchFamily="34" charset="-122"/>
                </a:rPr>
                <a:t>HTTP1.0</a:t>
              </a:r>
            </a:p>
            <a:p>
              <a:r>
                <a:rPr lang="en-US" altLang="zh-CN" sz="1200" dirty="0">
                  <a:latin typeface="微软雅黑" panose="020B0503020204020204" pitchFamily="34" charset="-122"/>
                  <a:ea typeface="微软雅黑" panose="020B0503020204020204" pitchFamily="34" charset="-122"/>
                </a:rPr>
                <a:t>Java/Servlet</a:t>
              </a:r>
            </a:p>
            <a:p>
              <a:r>
                <a:rPr lang="en-US" altLang="zh-CN" sz="1200" dirty="0">
                  <a:latin typeface="微软雅黑" panose="020B0503020204020204" pitchFamily="34" charset="-122"/>
                  <a:ea typeface="微软雅黑" panose="020B0503020204020204" pitchFamily="34" charset="-122"/>
                </a:rPr>
                <a:t>JavaScript</a:t>
              </a:r>
            </a:p>
            <a:p>
              <a:r>
                <a:rPr lang="en-US" altLang="zh-CN" sz="1200" dirty="0">
                  <a:latin typeface="微软雅黑" panose="020B0503020204020204" pitchFamily="34" charset="-122"/>
                  <a:ea typeface="微软雅黑" panose="020B0503020204020204" pitchFamily="34" charset="-122"/>
                </a:rPr>
                <a:t>PHP/ASP</a:t>
              </a:r>
            </a:p>
            <a:p>
              <a:r>
                <a:rPr lang="en-US" altLang="zh-CN" sz="1200" dirty="0">
                  <a:latin typeface="微软雅黑" panose="020B0503020204020204" pitchFamily="34" charset="-122"/>
                  <a:ea typeface="微软雅黑" panose="020B0503020204020204" pitchFamily="34" charset="-122"/>
                </a:rPr>
                <a:t>IE</a:t>
              </a:r>
            </a:p>
            <a:p>
              <a:r>
                <a:rPr lang="en-US" altLang="zh-CN" sz="1200" dirty="0">
                  <a:latin typeface="微软雅黑" panose="020B0503020204020204" pitchFamily="34" charset="-122"/>
                  <a:ea typeface="微软雅黑" panose="020B0503020204020204" pitchFamily="34" charset="-122"/>
                </a:rPr>
                <a:t>Netscape</a:t>
              </a:r>
            </a:p>
            <a:p>
              <a:r>
                <a:rPr lang="en-US" altLang="zh-CN" sz="1200" dirty="0">
                  <a:latin typeface="微软雅黑" panose="020B0503020204020204" pitchFamily="34" charset="-122"/>
                  <a:ea typeface="微软雅黑" panose="020B0503020204020204" pitchFamily="34" charset="-122"/>
                </a:rPr>
                <a:t>Apache</a:t>
              </a:r>
              <a:endParaRPr lang="zh-CN" altLang="en-US" sz="1200" dirty="0">
                <a:latin typeface="微软雅黑" panose="020B0503020204020204" pitchFamily="34" charset="-122"/>
                <a:ea typeface="微软雅黑" panose="020B0503020204020204" pitchFamily="34" charset="-122"/>
              </a:endParaRPr>
            </a:p>
          </p:txBody>
        </p:sp>
      </p:grpSp>
      <p:grpSp>
        <p:nvGrpSpPr>
          <p:cNvPr id="36" name="组合 5">
            <a:extLst>
              <a:ext uri="{FF2B5EF4-FFF2-40B4-BE49-F238E27FC236}">
                <a16:creationId xmlns:a16="http://schemas.microsoft.com/office/drawing/2014/main" xmlns="" id="{C80604CD-8C1E-9A4A-AB58-3790DE74CC15}"/>
              </a:ext>
            </a:extLst>
          </p:cNvPr>
          <p:cNvGrpSpPr/>
          <p:nvPr/>
        </p:nvGrpSpPr>
        <p:grpSpPr>
          <a:xfrm>
            <a:off x="714057" y="1349308"/>
            <a:ext cx="2009495" cy="1915605"/>
            <a:chOff x="1614764" y="1135139"/>
            <a:chExt cx="2679327" cy="2554140"/>
          </a:xfrm>
        </p:grpSpPr>
        <p:sp>
          <p:nvSpPr>
            <p:cNvPr id="37" name="椭圆 10">
              <a:extLst>
                <a:ext uri="{FF2B5EF4-FFF2-40B4-BE49-F238E27FC236}">
                  <a16:creationId xmlns:a16="http://schemas.microsoft.com/office/drawing/2014/main" xmlns="" id="{5B6610E1-EA83-A642-B84B-DB35AEE9AE09}"/>
                </a:ext>
              </a:extLst>
            </p:cNvPr>
            <p:cNvSpPr/>
            <p:nvPr/>
          </p:nvSpPr>
          <p:spPr>
            <a:xfrm>
              <a:off x="3030068" y="3069515"/>
              <a:ext cx="1264023" cy="61976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2000</a:t>
              </a:r>
              <a:endParaRPr lang="zh-CN" altLang="en-US" sz="1350" dirty="0"/>
            </a:p>
          </p:txBody>
        </p:sp>
        <p:sp>
          <p:nvSpPr>
            <p:cNvPr id="38" name="矩形标注 15">
              <a:extLst>
                <a:ext uri="{FF2B5EF4-FFF2-40B4-BE49-F238E27FC236}">
                  <a16:creationId xmlns:a16="http://schemas.microsoft.com/office/drawing/2014/main" xmlns="" id="{C7A17FFA-EED8-3D4B-997B-564AD1695804}"/>
                </a:ext>
              </a:extLst>
            </p:cNvPr>
            <p:cNvSpPr/>
            <p:nvPr/>
          </p:nvSpPr>
          <p:spPr>
            <a:xfrm>
              <a:off x="1614764" y="1135139"/>
              <a:ext cx="1553439" cy="2188439"/>
            </a:xfrm>
            <a:prstGeom prst="wedgeRectCallout">
              <a:avLst>
                <a:gd name="adj1" fmla="val 63478"/>
                <a:gd name="adj2" fmla="val 43146"/>
              </a:avLst>
            </a:prstGeom>
            <a:solidFill>
              <a:schemeClr val="accent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r>
                <a:rPr lang="en-US" altLang="zh-CN" sz="1200" dirty="0">
                  <a:latin typeface="微软雅黑" panose="020B0503020204020204" pitchFamily="34" charset="-122"/>
                  <a:ea typeface="微软雅黑" panose="020B0503020204020204" pitchFamily="34" charset="-122"/>
                </a:rPr>
                <a:t>J2EE/EJB</a:t>
              </a:r>
            </a:p>
            <a:p>
              <a:r>
                <a:rPr lang="en-US" altLang="zh-CN" sz="1200" dirty="0">
                  <a:latin typeface="微软雅黑" panose="020B0503020204020204" pitchFamily="34" charset="-122"/>
                  <a:ea typeface="微软雅黑" panose="020B0503020204020204" pitchFamily="34" charset="-122"/>
                </a:rPr>
                <a:t>Struts1</a:t>
              </a:r>
            </a:p>
            <a:p>
              <a:r>
                <a:rPr lang="en-US" altLang="zh-CN" sz="1200" dirty="0">
                  <a:latin typeface="微软雅黑" panose="020B0503020204020204" pitchFamily="34" charset="-122"/>
                  <a:ea typeface="微软雅黑" panose="020B0503020204020204" pitchFamily="34" charset="-122"/>
                </a:rPr>
                <a:t>IE6</a:t>
              </a:r>
            </a:p>
            <a:p>
              <a:r>
                <a:rPr lang="en-US" altLang="zh-CN" sz="1200" dirty="0">
                  <a:latin typeface="微软雅黑" panose="020B0503020204020204" pitchFamily="34" charset="-122"/>
                  <a:ea typeface="微软雅黑" panose="020B0503020204020204" pitchFamily="34" charset="-122"/>
                </a:rPr>
                <a:t>HTML4</a:t>
              </a:r>
            </a:p>
            <a:p>
              <a:r>
                <a:rPr lang="en-US" altLang="zh-CN" sz="1200" dirty="0">
                  <a:latin typeface="微软雅黑" panose="020B0503020204020204" pitchFamily="34" charset="-122"/>
                  <a:ea typeface="微软雅黑" panose="020B0503020204020204" pitchFamily="34" charset="-122"/>
                </a:rPr>
                <a:t>JavaScript1.5</a:t>
              </a:r>
            </a:p>
            <a:p>
              <a:r>
                <a:rPr lang="en-US" altLang="zh-CN" sz="1200" dirty="0">
                  <a:latin typeface="微软雅黑" panose="020B0503020204020204" pitchFamily="34" charset="-122"/>
                  <a:ea typeface="微软雅黑" panose="020B0503020204020204" pitchFamily="34" charset="-122"/>
                </a:rPr>
                <a:t>Flash5</a:t>
              </a:r>
            </a:p>
            <a:p>
              <a:r>
                <a:rPr lang="en-US" altLang="zh-CN" sz="1200" dirty="0">
                  <a:latin typeface="微软雅黑" panose="020B0503020204020204" pitchFamily="34" charset="-122"/>
                  <a:ea typeface="微软雅黑" panose="020B0503020204020204" pitchFamily="34" charset="-122"/>
                </a:rPr>
                <a:t>PHP4</a:t>
              </a:r>
            </a:p>
            <a:p>
              <a:r>
                <a:rPr lang="en-US" altLang="zh-CN" sz="1200" dirty="0">
                  <a:latin typeface="微软雅黑" panose="020B0503020204020204" pitchFamily="34" charset="-122"/>
                  <a:ea typeface="微软雅黑" panose="020B0503020204020204" pitchFamily="34" charset="-122"/>
                </a:rPr>
                <a:t>HTTP1.1</a:t>
              </a:r>
              <a:endParaRPr lang="zh-CN" altLang="en-US" sz="1200" dirty="0">
                <a:latin typeface="微软雅黑" panose="020B0503020204020204" pitchFamily="34" charset="-122"/>
                <a:ea typeface="微软雅黑" panose="020B0503020204020204" pitchFamily="34" charset="-122"/>
              </a:endParaRPr>
            </a:p>
          </p:txBody>
        </p:sp>
      </p:grpSp>
      <p:sp>
        <p:nvSpPr>
          <p:cNvPr id="40" name="椭圆 11">
            <a:extLst>
              <a:ext uri="{FF2B5EF4-FFF2-40B4-BE49-F238E27FC236}">
                <a16:creationId xmlns:a16="http://schemas.microsoft.com/office/drawing/2014/main" xmlns="" id="{393C3355-C581-044D-8B6B-F1842E6250A3}"/>
              </a:ext>
            </a:extLst>
          </p:cNvPr>
          <p:cNvSpPr/>
          <p:nvPr/>
        </p:nvSpPr>
        <p:spPr>
          <a:xfrm>
            <a:off x="2912161" y="2051323"/>
            <a:ext cx="948017" cy="50371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2004</a:t>
            </a:r>
            <a:endParaRPr lang="zh-CN" altLang="en-US" sz="1350" dirty="0"/>
          </a:p>
        </p:txBody>
      </p:sp>
      <p:sp>
        <p:nvSpPr>
          <p:cNvPr id="41" name="矩形标注 16">
            <a:extLst>
              <a:ext uri="{FF2B5EF4-FFF2-40B4-BE49-F238E27FC236}">
                <a16:creationId xmlns:a16="http://schemas.microsoft.com/office/drawing/2014/main" xmlns="" id="{AFB50A04-A60E-6A4E-BE63-7A2615A1388C}"/>
              </a:ext>
            </a:extLst>
          </p:cNvPr>
          <p:cNvSpPr/>
          <p:nvPr/>
        </p:nvSpPr>
        <p:spPr>
          <a:xfrm>
            <a:off x="3237551" y="2555037"/>
            <a:ext cx="1298445" cy="2392978"/>
          </a:xfrm>
          <a:prstGeom prst="wedgeRectCallout">
            <a:avLst>
              <a:gd name="adj1" fmla="val -23795"/>
              <a:gd name="adj2" fmla="val -54686"/>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r>
              <a:rPr lang="en-US" altLang="zh-CN" sz="1200" dirty="0">
                <a:latin typeface="微软雅黑" panose="020B0503020204020204" pitchFamily="34" charset="-122"/>
                <a:ea typeface="微软雅黑" panose="020B0503020204020204" pitchFamily="34" charset="-122"/>
              </a:rPr>
              <a:t>Spring1.0</a:t>
            </a:r>
          </a:p>
          <a:p>
            <a:r>
              <a:rPr lang="en-US" altLang="zh-CN" sz="1200" dirty="0">
                <a:latin typeface="微软雅黑" panose="020B0503020204020204" pitchFamily="34" charset="-122"/>
                <a:ea typeface="微软雅黑" panose="020B0503020204020204" pitchFamily="34" charset="-122"/>
              </a:rPr>
              <a:t>Struts2</a:t>
            </a:r>
          </a:p>
          <a:p>
            <a:r>
              <a:rPr lang="en-US" altLang="zh-CN" sz="1200" dirty="0">
                <a:latin typeface="微软雅黑" panose="020B0503020204020204" pitchFamily="34" charset="-122"/>
                <a:ea typeface="微软雅黑" panose="020B0503020204020204" pitchFamily="34" charset="-122"/>
              </a:rPr>
              <a:t>Ajax/Prototype</a:t>
            </a:r>
          </a:p>
          <a:p>
            <a:r>
              <a:rPr lang="en-US" altLang="zh-CN" sz="1200" dirty="0">
                <a:latin typeface="微软雅黑" panose="020B0503020204020204" pitchFamily="34" charset="-122"/>
                <a:ea typeface="微软雅黑" panose="020B0503020204020204" pitchFamily="34" charset="-122"/>
              </a:rPr>
              <a:t>Firefox</a:t>
            </a:r>
          </a:p>
          <a:p>
            <a:r>
              <a:rPr lang="en-US" altLang="zh-CN" sz="1200" dirty="0">
                <a:latin typeface="微软雅黑" panose="020B0503020204020204" pitchFamily="34" charset="-122"/>
                <a:ea typeface="微软雅黑" panose="020B0503020204020204" pitchFamily="34" charset="-122"/>
              </a:rPr>
              <a:t>Safari/</a:t>
            </a:r>
            <a:r>
              <a:rPr lang="en-US" altLang="zh-CN" sz="1200" dirty="0" err="1">
                <a:latin typeface="微软雅黑" panose="020B0503020204020204" pitchFamily="34" charset="-122"/>
                <a:ea typeface="微软雅黑" panose="020B0503020204020204" pitchFamily="34" charset="-122"/>
              </a:rPr>
              <a:t>Webkit</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JavaScript1.6</a:t>
            </a:r>
          </a:p>
          <a:p>
            <a:r>
              <a:rPr lang="en-US" altLang="zh-CN" sz="1200" dirty="0">
                <a:latin typeface="微软雅黑" panose="020B0503020204020204" pitchFamily="34" charset="-122"/>
                <a:ea typeface="微软雅黑" panose="020B0503020204020204" pitchFamily="34" charset="-122"/>
              </a:rPr>
              <a:t>PHP5</a:t>
            </a:r>
          </a:p>
          <a:p>
            <a:r>
              <a:rPr lang="en-US" altLang="zh-CN" sz="1200" dirty="0">
                <a:latin typeface="微软雅黑" panose="020B0503020204020204" pitchFamily="34" charset="-122"/>
                <a:ea typeface="微软雅黑" panose="020B0503020204020204" pitchFamily="34" charset="-122"/>
              </a:rPr>
              <a:t>Java1.4</a:t>
            </a:r>
          </a:p>
          <a:p>
            <a:r>
              <a:rPr lang="en-US" altLang="zh-CN" sz="1200" dirty="0">
                <a:latin typeface="微软雅黑" panose="020B0503020204020204" pitchFamily="34" charset="-122"/>
                <a:ea typeface="微软雅黑" panose="020B0503020204020204" pitchFamily="34" charset="-122"/>
              </a:rPr>
              <a:t>.net2.0</a:t>
            </a:r>
          </a:p>
          <a:p>
            <a:r>
              <a:rPr lang="en-US" altLang="zh-CN" sz="1200" dirty="0">
                <a:latin typeface="微软雅黑" panose="020B0503020204020204" pitchFamily="34" charset="-122"/>
                <a:ea typeface="微软雅黑" panose="020B0503020204020204" pitchFamily="34" charset="-122"/>
              </a:rPr>
              <a:t>Ruby</a:t>
            </a:r>
          </a:p>
          <a:p>
            <a:r>
              <a:rPr lang="en-US" altLang="zh-CN" sz="1200" dirty="0">
                <a:latin typeface="微软雅黑" panose="020B0503020204020204" pitchFamily="34" charset="-122"/>
                <a:ea typeface="微软雅黑" panose="020B0503020204020204" pitchFamily="34" charset="-122"/>
              </a:rPr>
              <a:t>Django</a:t>
            </a:r>
          </a:p>
          <a:p>
            <a:r>
              <a:rPr lang="en-US" altLang="zh-CN" sz="1200" dirty="0">
                <a:latin typeface="微软雅黑" panose="020B0503020204020204" pitchFamily="34" charset="-122"/>
                <a:ea typeface="微软雅黑" panose="020B0503020204020204" pitchFamily="34" charset="-122"/>
              </a:rPr>
              <a:t>AcrionScript2</a:t>
            </a:r>
            <a:endParaRPr lang="zh-CN" altLang="en-US" sz="1200" dirty="0">
              <a:latin typeface="微软雅黑" panose="020B0503020204020204" pitchFamily="34" charset="-122"/>
              <a:ea typeface="微软雅黑" panose="020B0503020204020204" pitchFamily="34" charset="-122"/>
            </a:endParaRPr>
          </a:p>
        </p:txBody>
      </p:sp>
      <p:sp>
        <p:nvSpPr>
          <p:cNvPr id="43" name="椭圆 41">
            <a:extLst>
              <a:ext uri="{FF2B5EF4-FFF2-40B4-BE49-F238E27FC236}">
                <a16:creationId xmlns:a16="http://schemas.microsoft.com/office/drawing/2014/main" xmlns="" id="{65E1AF9B-821E-8A4D-8621-E75580ECAB2C}"/>
              </a:ext>
            </a:extLst>
          </p:cNvPr>
          <p:cNvSpPr/>
          <p:nvPr/>
        </p:nvSpPr>
        <p:spPr>
          <a:xfrm>
            <a:off x="4251754" y="1865366"/>
            <a:ext cx="948017" cy="46482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2008</a:t>
            </a:r>
            <a:endParaRPr lang="zh-CN" altLang="en-US" sz="1350" dirty="0"/>
          </a:p>
        </p:txBody>
      </p:sp>
      <p:sp>
        <p:nvSpPr>
          <p:cNvPr id="44" name="矩形标注 17">
            <a:extLst>
              <a:ext uri="{FF2B5EF4-FFF2-40B4-BE49-F238E27FC236}">
                <a16:creationId xmlns:a16="http://schemas.microsoft.com/office/drawing/2014/main" xmlns="" id="{7FFBCB1A-F033-2E42-AFDC-A5FE7A025EDC}"/>
              </a:ext>
            </a:extLst>
          </p:cNvPr>
          <p:cNvSpPr/>
          <p:nvPr/>
        </p:nvSpPr>
        <p:spPr>
          <a:xfrm>
            <a:off x="4060460" y="798910"/>
            <a:ext cx="1131683" cy="1089943"/>
          </a:xfrm>
          <a:prstGeom prst="wedgeRectCallout">
            <a:avLst>
              <a:gd name="adj1" fmla="val -7708"/>
              <a:gd name="adj2" fmla="val 64894"/>
            </a:avLst>
          </a:prstGeom>
          <a:ln>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r>
              <a:rPr lang="en-US" altLang="zh-CN" sz="1200" dirty="0">
                <a:latin typeface="微软雅黑" panose="020B0503020204020204" pitchFamily="34" charset="-122"/>
                <a:ea typeface="微软雅黑" panose="020B0503020204020204" pitchFamily="34" charset="-122"/>
              </a:rPr>
              <a:t>JavaScript1.8</a:t>
            </a:r>
          </a:p>
          <a:p>
            <a:r>
              <a:rPr lang="en-US" altLang="zh-CN" sz="1200" dirty="0">
                <a:latin typeface="微软雅黑" panose="020B0503020204020204" pitchFamily="34" charset="-122"/>
                <a:ea typeface="微软雅黑" panose="020B0503020204020204" pitchFamily="34" charset="-122"/>
              </a:rPr>
              <a:t>Chrome/V8</a:t>
            </a:r>
          </a:p>
          <a:p>
            <a:r>
              <a:rPr lang="en-US" altLang="zh-CN" sz="1200" dirty="0">
                <a:latin typeface="微软雅黑" panose="020B0503020204020204" pitchFamily="34" charset="-122"/>
                <a:ea typeface="微软雅黑" panose="020B0503020204020204" pitchFamily="34" charset="-122"/>
              </a:rPr>
              <a:t>jQuery1.3</a:t>
            </a:r>
          </a:p>
          <a:p>
            <a:r>
              <a:rPr lang="en-US" altLang="zh-CN" sz="1200" dirty="0">
                <a:latin typeface="微软雅黑" panose="020B0503020204020204" pitchFamily="34" charset="-122"/>
                <a:ea typeface="微软雅黑" panose="020B0503020204020204" pitchFamily="34" charset="-122"/>
              </a:rPr>
              <a:t>HTML5</a:t>
            </a:r>
            <a:r>
              <a:rPr lang="zh-CN" altLang="en-US" sz="1200" dirty="0">
                <a:latin typeface="微软雅黑" panose="020B0503020204020204" pitchFamily="34" charset="-122"/>
                <a:ea typeface="微软雅黑" panose="020B0503020204020204" pitchFamily="34" charset="-122"/>
              </a:rPr>
              <a:t>草案</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3G</a:t>
            </a:r>
            <a:r>
              <a:rPr lang="zh-CN" altLang="en-US" sz="1200" dirty="0">
                <a:latin typeface="微软雅黑" panose="020B0503020204020204" pitchFamily="34" charset="-122"/>
                <a:ea typeface="微软雅黑" panose="020B0503020204020204" pitchFamily="34" charset="-122"/>
              </a:rPr>
              <a:t>推出</a:t>
            </a:r>
            <a:endParaRPr lang="en-US" altLang="zh-CN" sz="1200" dirty="0">
              <a:latin typeface="微软雅黑" panose="020B0503020204020204" pitchFamily="34" charset="-122"/>
              <a:ea typeface="微软雅黑" panose="020B0503020204020204" pitchFamily="34" charset="-122"/>
            </a:endParaRPr>
          </a:p>
        </p:txBody>
      </p:sp>
      <p:sp>
        <p:nvSpPr>
          <p:cNvPr id="46" name="椭圆 42">
            <a:extLst>
              <a:ext uri="{FF2B5EF4-FFF2-40B4-BE49-F238E27FC236}">
                <a16:creationId xmlns:a16="http://schemas.microsoft.com/office/drawing/2014/main" xmlns="" id="{4E11FFA1-9A5C-FB4B-8D98-9DA7103E2DB1}"/>
              </a:ext>
            </a:extLst>
          </p:cNvPr>
          <p:cNvSpPr/>
          <p:nvPr/>
        </p:nvSpPr>
        <p:spPr>
          <a:xfrm>
            <a:off x="5615084" y="1438855"/>
            <a:ext cx="948018" cy="52249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2010</a:t>
            </a:r>
            <a:endParaRPr lang="zh-CN" altLang="en-US" sz="1350" dirty="0"/>
          </a:p>
        </p:txBody>
      </p:sp>
      <p:sp>
        <p:nvSpPr>
          <p:cNvPr id="47" name="矩形标注 18">
            <a:extLst>
              <a:ext uri="{FF2B5EF4-FFF2-40B4-BE49-F238E27FC236}">
                <a16:creationId xmlns:a16="http://schemas.microsoft.com/office/drawing/2014/main" xmlns="" id="{859E0C1B-240B-9E44-858D-30DD59907A60}"/>
              </a:ext>
            </a:extLst>
          </p:cNvPr>
          <p:cNvSpPr/>
          <p:nvPr/>
        </p:nvSpPr>
        <p:spPr>
          <a:xfrm>
            <a:off x="5290477" y="1942669"/>
            <a:ext cx="1211005" cy="1503861"/>
          </a:xfrm>
          <a:prstGeom prst="wedgeRectCallout">
            <a:avLst>
              <a:gd name="adj1" fmla="val -2630"/>
              <a:gd name="adj2" fmla="val -60781"/>
            </a:avLst>
          </a:prstGeom>
          <a:solidFill>
            <a:schemeClr val="accent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r>
              <a:rPr lang="zh-CN" altLang="en-US" sz="1200" dirty="0">
                <a:latin typeface="微软雅黑" panose="020B0503020204020204" pitchFamily="34" charset="-122"/>
                <a:ea typeface="微软雅黑" panose="020B0503020204020204" pitchFamily="34" charset="-122"/>
              </a:rPr>
              <a:t>前端模块化</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前端</a:t>
            </a:r>
            <a:r>
              <a:rPr lang="en-US" altLang="zh-CN" sz="1200" dirty="0">
                <a:latin typeface="微软雅黑" panose="020B0503020204020204" pitchFamily="34" charset="-122"/>
                <a:ea typeface="微软雅黑" panose="020B0503020204020204" pitchFamily="34" charset="-122"/>
              </a:rPr>
              <a:t>MV*</a:t>
            </a:r>
          </a:p>
          <a:p>
            <a:r>
              <a:rPr lang="en-US" altLang="zh-CN" sz="1200" dirty="0" err="1">
                <a:latin typeface="微软雅黑" panose="020B0503020204020204" pitchFamily="34" charset="-122"/>
                <a:ea typeface="微软雅黑" panose="020B0503020204020204" pitchFamily="34" charset="-122"/>
              </a:rPr>
              <a:t>NodeJS</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Java1.7</a:t>
            </a:r>
          </a:p>
          <a:p>
            <a:r>
              <a:rPr lang="en-US" altLang="zh-CN" sz="1200" dirty="0">
                <a:latin typeface="微软雅黑" panose="020B0503020204020204" pitchFamily="34" charset="-122"/>
                <a:ea typeface="微软雅黑" panose="020B0503020204020204" pitchFamily="34" charset="-122"/>
              </a:rPr>
              <a:t>JavaScript1.8</a:t>
            </a:r>
          </a:p>
          <a:p>
            <a:r>
              <a:rPr lang="en-US" altLang="zh-CN" sz="1200" dirty="0">
                <a:latin typeface="微软雅黑" panose="020B0503020204020204" pitchFamily="34" charset="-122"/>
                <a:ea typeface="微软雅黑" panose="020B0503020204020204" pitchFamily="34" charset="-122"/>
              </a:rPr>
              <a:t>ECMAScript5</a:t>
            </a:r>
          </a:p>
          <a:p>
            <a:r>
              <a:rPr lang="en-US" altLang="zh-CN" sz="1200" dirty="0">
                <a:latin typeface="微软雅黑" panose="020B0503020204020204" pitchFamily="34" charset="-122"/>
                <a:ea typeface="微软雅黑" panose="020B0503020204020204" pitchFamily="34" charset="-122"/>
              </a:rPr>
              <a:t>IE9</a:t>
            </a:r>
          </a:p>
          <a:p>
            <a:r>
              <a:rPr lang="en-US" altLang="zh-CN" sz="1200" dirty="0">
                <a:latin typeface="微软雅黑" panose="020B0503020204020204" pitchFamily="34" charset="-122"/>
                <a:ea typeface="微软雅黑" panose="020B0503020204020204" pitchFamily="34" charset="-122"/>
              </a:rPr>
              <a:t>iPhone4</a:t>
            </a:r>
          </a:p>
        </p:txBody>
      </p:sp>
      <p:sp>
        <p:nvSpPr>
          <p:cNvPr id="49" name="椭圆 43">
            <a:extLst>
              <a:ext uri="{FF2B5EF4-FFF2-40B4-BE49-F238E27FC236}">
                <a16:creationId xmlns:a16="http://schemas.microsoft.com/office/drawing/2014/main" xmlns="" id="{E998F2F4-8AA2-B54F-9CA9-B7A1F2F430F5}"/>
              </a:ext>
            </a:extLst>
          </p:cNvPr>
          <p:cNvSpPr/>
          <p:nvPr/>
        </p:nvSpPr>
        <p:spPr>
          <a:xfrm>
            <a:off x="6683003" y="539641"/>
            <a:ext cx="905670" cy="546789"/>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a:t>2015</a:t>
            </a:r>
            <a:endParaRPr lang="zh-CN" altLang="en-US" sz="1350" dirty="0"/>
          </a:p>
        </p:txBody>
      </p:sp>
      <p:sp>
        <p:nvSpPr>
          <p:cNvPr id="50" name="矩形标注 20">
            <a:extLst>
              <a:ext uri="{FF2B5EF4-FFF2-40B4-BE49-F238E27FC236}">
                <a16:creationId xmlns:a16="http://schemas.microsoft.com/office/drawing/2014/main" xmlns="" id="{F934F18C-2B9F-4C4A-AFF5-F4A112A5F3D1}"/>
              </a:ext>
            </a:extLst>
          </p:cNvPr>
          <p:cNvSpPr/>
          <p:nvPr/>
        </p:nvSpPr>
        <p:spPr>
          <a:xfrm>
            <a:off x="6619381" y="1187637"/>
            <a:ext cx="1259021" cy="2320217"/>
          </a:xfrm>
          <a:prstGeom prst="wedgeRectCallout">
            <a:avLst>
              <a:gd name="adj1" fmla="val -9650"/>
              <a:gd name="adj2" fmla="val -57436"/>
            </a:avLst>
          </a:prstGeom>
          <a:solidFill>
            <a:schemeClr val="accent2">
              <a:lumMod val="20000"/>
              <a:lumOff val="80000"/>
            </a:schemeClr>
          </a:solidFill>
          <a:ln>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r>
              <a:rPr lang="en-US" altLang="zh-CN" sz="1200" dirty="0">
                <a:latin typeface="微软雅黑" panose="020B0503020204020204" pitchFamily="34" charset="-122"/>
                <a:ea typeface="微软雅黑" panose="020B0503020204020204" pitchFamily="34" charset="-122"/>
              </a:rPr>
              <a:t>Chrome40</a:t>
            </a:r>
          </a:p>
          <a:p>
            <a:r>
              <a:rPr lang="en-US" altLang="zh-CN" sz="1200" dirty="0">
                <a:latin typeface="微软雅黑" panose="020B0503020204020204" pitchFamily="34" charset="-122"/>
                <a:ea typeface="微软雅黑" panose="020B0503020204020204" pitchFamily="34" charset="-122"/>
              </a:rPr>
              <a:t>HTML5</a:t>
            </a:r>
            <a:r>
              <a:rPr lang="zh-CN" altLang="en-US" sz="1200" dirty="0">
                <a:latin typeface="微软雅黑" panose="020B0503020204020204" pitchFamily="34" charset="-122"/>
                <a:ea typeface="微软雅黑" panose="020B0503020204020204" pitchFamily="34" charset="-122"/>
              </a:rPr>
              <a:t>普及</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Kotlin/Java9</a:t>
            </a:r>
          </a:p>
          <a:p>
            <a:r>
              <a:rPr lang="en-US" altLang="zh-CN" sz="1200" dirty="0">
                <a:latin typeface="微软雅黑" panose="020B0503020204020204" pitchFamily="34" charset="-122"/>
                <a:ea typeface="微软雅黑" panose="020B0503020204020204" pitchFamily="34" charset="-122"/>
              </a:rPr>
              <a:t>Spring</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Boot/Cloud</a:t>
            </a:r>
          </a:p>
          <a:p>
            <a:r>
              <a:rPr lang="en-US" altLang="zh-CN" sz="1200" dirty="0">
                <a:latin typeface="微软雅黑" panose="020B0503020204020204" pitchFamily="34" charset="-122"/>
                <a:ea typeface="微软雅黑" panose="020B0503020204020204" pitchFamily="34" charset="-122"/>
              </a:rPr>
              <a:t>ECMAScript6</a:t>
            </a:r>
          </a:p>
          <a:p>
            <a:r>
              <a:rPr lang="en-US" altLang="zh-CN" sz="1200" dirty="0">
                <a:latin typeface="微软雅黑" panose="020B0503020204020204" pitchFamily="34" charset="-122"/>
                <a:ea typeface="微软雅黑" panose="020B0503020204020204" pitchFamily="34" charset="-122"/>
              </a:rPr>
              <a:t>Angular/React/</a:t>
            </a:r>
            <a:r>
              <a:rPr lang="en-US" altLang="zh-CN" sz="1200" dirty="0" err="1">
                <a:latin typeface="微软雅黑" panose="020B0503020204020204" pitchFamily="34" charset="-122"/>
                <a:ea typeface="微软雅黑" panose="020B0503020204020204" pitchFamily="34" charset="-122"/>
              </a:rPr>
              <a:t>Vue</a:t>
            </a:r>
            <a:r>
              <a:rPr lang="en-US" altLang="zh-CN" sz="1200" dirty="0">
                <a:latin typeface="微软雅黑" panose="020B0503020204020204" pitchFamily="34" charset="-122"/>
                <a:ea typeface="微软雅黑" panose="020B0503020204020204" pitchFamily="34" charset="-122"/>
              </a:rPr>
              <a:t>/svelte</a:t>
            </a:r>
          </a:p>
          <a:p>
            <a:r>
              <a:rPr lang="en-US" altLang="zh-CN" sz="1200" dirty="0">
                <a:latin typeface="微软雅黑" panose="020B0503020204020204" pitchFamily="34" charset="-122"/>
                <a:ea typeface="微软雅黑" panose="020B0503020204020204" pitchFamily="34" charset="-122"/>
              </a:rPr>
              <a:t>Electron</a:t>
            </a:r>
          </a:p>
          <a:p>
            <a:r>
              <a:rPr lang="en-US" altLang="zh-CN" sz="1200" dirty="0">
                <a:latin typeface="微软雅黑" panose="020B0503020204020204" pitchFamily="34" charset="-122"/>
                <a:ea typeface="微软雅黑" panose="020B0503020204020204" pitchFamily="34" charset="-122"/>
              </a:rPr>
              <a:t>Webpack</a:t>
            </a:r>
          </a:p>
          <a:p>
            <a:r>
              <a:rPr lang="en-US" altLang="zh-CN" sz="1200" dirty="0">
                <a:latin typeface="微软雅黑" panose="020B0503020204020204" pitchFamily="34" charset="-122"/>
                <a:ea typeface="微软雅黑" panose="020B0503020204020204" pitchFamily="34" charset="-122"/>
              </a:rPr>
              <a:t>4G</a:t>
            </a:r>
            <a:r>
              <a:rPr lang="zh-CN" altLang="en-US" sz="1200" dirty="0">
                <a:latin typeface="微软雅黑" panose="020B0503020204020204" pitchFamily="34" charset="-122"/>
                <a:ea typeface="微软雅黑" panose="020B0503020204020204" pitchFamily="34" charset="-122"/>
              </a:rPr>
              <a:t>普及</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全栈</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移动化</a:t>
            </a:r>
            <a:endParaRPr lang="en-US" altLang="zh-CN" sz="1200" dirty="0">
              <a:latin typeface="微软雅黑" panose="020B0503020204020204" pitchFamily="34" charset="-122"/>
              <a:ea typeface="微软雅黑" panose="020B0503020204020204" pitchFamily="34" charset="-122"/>
            </a:endParaRPr>
          </a:p>
        </p:txBody>
      </p:sp>
      <p:sp>
        <p:nvSpPr>
          <p:cNvPr id="57" name="椭圆 43">
            <a:extLst>
              <a:ext uri="{FF2B5EF4-FFF2-40B4-BE49-F238E27FC236}">
                <a16:creationId xmlns:a16="http://schemas.microsoft.com/office/drawing/2014/main" xmlns="" id="{AED8915E-4917-3E4F-BC96-1C5F8B45A175}"/>
              </a:ext>
            </a:extLst>
          </p:cNvPr>
          <p:cNvSpPr/>
          <p:nvPr/>
        </p:nvSpPr>
        <p:spPr>
          <a:xfrm>
            <a:off x="8179551" y="190500"/>
            <a:ext cx="905670" cy="54678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2019</a:t>
            </a:r>
            <a:endParaRPr lang="zh-CN" altLang="en-US" sz="1350" dirty="0"/>
          </a:p>
        </p:txBody>
      </p:sp>
      <p:sp>
        <p:nvSpPr>
          <p:cNvPr id="58" name="矩形标注 18">
            <a:extLst>
              <a:ext uri="{FF2B5EF4-FFF2-40B4-BE49-F238E27FC236}">
                <a16:creationId xmlns:a16="http://schemas.microsoft.com/office/drawing/2014/main" xmlns="" id="{2781FE01-AF9D-894D-A270-98A269400432}"/>
              </a:ext>
            </a:extLst>
          </p:cNvPr>
          <p:cNvSpPr/>
          <p:nvPr/>
        </p:nvSpPr>
        <p:spPr>
          <a:xfrm>
            <a:off x="7982712" y="915567"/>
            <a:ext cx="1065307" cy="2204768"/>
          </a:xfrm>
          <a:prstGeom prst="wedgeRectCallout">
            <a:avLst>
              <a:gd name="adj1" fmla="val 14353"/>
              <a:gd name="adj2" fmla="val -59704"/>
            </a:avLst>
          </a:prstGeom>
          <a:solidFill>
            <a:schemeClr val="bg1"/>
          </a:solidFill>
          <a:ln>
            <a:solidFill>
              <a:schemeClr val="tx1"/>
            </a:solidFill>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rtlCol="0" anchor="ctr"/>
          <a:lstStyle/>
          <a:p>
            <a:r>
              <a:rPr lang="en-US" altLang="zh-CN" sz="1200" dirty="0">
                <a:latin typeface="微软雅黑" panose="020B0503020204020204" pitchFamily="34" charset="-122"/>
                <a:ea typeface="微软雅黑" panose="020B0503020204020204" pitchFamily="34" charset="-122"/>
              </a:rPr>
              <a:t>Chrome70</a:t>
            </a:r>
          </a:p>
          <a:p>
            <a:r>
              <a:rPr lang="en-US" altLang="zh-CN" sz="1200" dirty="0">
                <a:latin typeface="微软雅黑" panose="020B0503020204020204" pitchFamily="34" charset="-122"/>
                <a:ea typeface="微软雅黑" panose="020B0503020204020204" pitchFamily="34" charset="-122"/>
              </a:rPr>
              <a:t>Edge</a:t>
            </a:r>
            <a:r>
              <a:rPr lang="zh-CN" altLang="en-US" sz="1200" dirty="0">
                <a:latin typeface="微软雅黑" panose="020B0503020204020204" pitchFamily="34" charset="-122"/>
                <a:ea typeface="微软雅黑" panose="020B0503020204020204" pitchFamily="34" charset="-122"/>
              </a:rPr>
              <a:t>换引擎</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Flash</a:t>
            </a:r>
            <a:r>
              <a:rPr lang="zh-CN" altLang="en-US" sz="1200" dirty="0">
                <a:latin typeface="微软雅黑" panose="020B0503020204020204" pitchFamily="34" charset="-122"/>
                <a:ea typeface="微软雅黑" panose="020B0503020204020204" pitchFamily="34" charset="-122"/>
              </a:rPr>
              <a:t>退出</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PWA</a:t>
            </a:r>
          </a:p>
          <a:p>
            <a:r>
              <a:rPr lang="en-US" altLang="zh-CN" sz="1200" dirty="0">
                <a:latin typeface="微软雅黑" panose="020B0503020204020204" pitchFamily="34" charset="-122"/>
                <a:ea typeface="微软雅黑" panose="020B0503020204020204" pitchFamily="34" charset="-122"/>
              </a:rPr>
              <a:t>SSR</a:t>
            </a:r>
            <a:r>
              <a:rPr lang="zh-CN" altLang="en-US" sz="1200" dirty="0">
                <a:latin typeface="微软雅黑" panose="020B0503020204020204" pitchFamily="34" charset="-122"/>
                <a:ea typeface="微软雅黑" panose="020B0503020204020204" pitchFamily="34" charset="-122"/>
              </a:rPr>
              <a:t>流行</a:t>
            </a:r>
            <a:endParaRPr lang="en-US" altLang="zh-CN" sz="1200" dirty="0">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小程序普及</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JS</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V8</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7.x</a:t>
            </a:r>
          </a:p>
          <a:p>
            <a:r>
              <a:rPr lang="en-US" altLang="zh-CN" sz="1200" dirty="0">
                <a:latin typeface="微软雅黑" panose="020B0503020204020204" pitchFamily="34" charset="-122"/>
                <a:ea typeface="微软雅黑" panose="020B0503020204020204" pitchFamily="34" charset="-122"/>
              </a:rPr>
              <a:t>ES2019</a:t>
            </a:r>
          </a:p>
          <a:p>
            <a:r>
              <a:rPr lang="en-US" altLang="zh-CN" sz="1200" dirty="0">
                <a:latin typeface="微软雅黑" panose="020B0503020204020204" pitchFamily="34" charset="-122"/>
                <a:ea typeface="微软雅黑" panose="020B0503020204020204" pitchFamily="34" charset="-122"/>
              </a:rPr>
              <a:t>Go</a:t>
            </a:r>
            <a:r>
              <a:rPr lang="zh-CN" altLang="en-US" sz="1200" dirty="0">
                <a:latin typeface="微软雅黑" panose="020B0503020204020204" pitchFamily="34" charset="-122"/>
                <a:ea typeface="微软雅黑" panose="020B0503020204020204" pitchFamily="34" charset="-122"/>
              </a:rPr>
              <a:t>语言</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TypeScript</a:t>
            </a:r>
          </a:p>
          <a:p>
            <a:r>
              <a:rPr lang="en-US" altLang="zh-CN" sz="1200" dirty="0">
                <a:latin typeface="微软雅黑" panose="020B0503020204020204" pitchFamily="34" charset="-122"/>
                <a:ea typeface="微软雅黑" panose="020B0503020204020204" pitchFamily="34" charset="-122"/>
              </a:rPr>
              <a:t>5G</a:t>
            </a:r>
            <a:r>
              <a:rPr lang="zh-CN" altLang="en-US" sz="1200" dirty="0">
                <a:latin typeface="微软雅黑" panose="020B0503020204020204" pitchFamily="34" charset="-122"/>
                <a:ea typeface="微软雅黑" panose="020B0503020204020204" pitchFamily="34" charset="-122"/>
              </a:rPr>
              <a:t>元年</a:t>
            </a:r>
            <a:endParaRPr lang="en-US" altLang="zh-CN"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84293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C66B75-B143-A54B-9D34-DAE3894DACEC}"/>
              </a:ext>
            </a:extLst>
          </p:cNvPr>
          <p:cNvSpPr>
            <a:spLocks noGrp="1"/>
          </p:cNvSpPr>
          <p:nvPr>
            <p:ph type="title"/>
          </p:nvPr>
        </p:nvSpPr>
        <p:spPr/>
        <p:txBody>
          <a:bodyPr/>
          <a:lstStyle/>
          <a:p>
            <a:r>
              <a:rPr lang="en-US" dirty="0"/>
              <a:t>Web</a:t>
            </a:r>
            <a:r>
              <a:rPr lang="zh-CN" altLang="en-US" dirty="0"/>
              <a:t>开发历史演变</a:t>
            </a:r>
            <a:r>
              <a:rPr lang="en-US" altLang="zh-CN" dirty="0"/>
              <a:t>-</a:t>
            </a:r>
            <a:r>
              <a:rPr lang="zh-CN" altLang="en-US" dirty="0"/>
              <a:t>桌面浏览器份额</a:t>
            </a:r>
            <a:endParaRPr lang="en-US" dirty="0"/>
          </a:p>
        </p:txBody>
      </p:sp>
      <p:sp>
        <p:nvSpPr>
          <p:cNvPr id="3" name="Content Placeholder 2">
            <a:extLst>
              <a:ext uri="{FF2B5EF4-FFF2-40B4-BE49-F238E27FC236}">
                <a16:creationId xmlns:a16="http://schemas.microsoft.com/office/drawing/2014/main" xmlns="" id="{92386656-D102-3843-B79A-B6E27938F2ED}"/>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xmlns="" id="{409CECEF-319E-D441-96AF-E68924F21AFB}"/>
              </a:ext>
            </a:extLst>
          </p:cNvPr>
          <p:cNvPicPr>
            <a:picLocks noChangeAspect="1"/>
          </p:cNvPicPr>
          <p:nvPr/>
        </p:nvPicPr>
        <p:blipFill>
          <a:blip r:embed="rId2"/>
          <a:stretch>
            <a:fillRect/>
          </a:stretch>
        </p:blipFill>
        <p:spPr>
          <a:xfrm>
            <a:off x="215516" y="871547"/>
            <a:ext cx="8640960" cy="4244947"/>
          </a:xfrm>
          <a:prstGeom prst="rect">
            <a:avLst/>
          </a:prstGeom>
        </p:spPr>
      </p:pic>
      <p:sp>
        <p:nvSpPr>
          <p:cNvPr id="6" name="TextBox 5">
            <a:extLst>
              <a:ext uri="{FF2B5EF4-FFF2-40B4-BE49-F238E27FC236}">
                <a16:creationId xmlns:a16="http://schemas.microsoft.com/office/drawing/2014/main" xmlns="" id="{1000B1E3-847A-C443-B053-D97B51A412B5}"/>
              </a:ext>
            </a:extLst>
          </p:cNvPr>
          <p:cNvSpPr txBox="1"/>
          <p:nvPr/>
        </p:nvSpPr>
        <p:spPr>
          <a:xfrm>
            <a:off x="7422477" y="1419622"/>
            <a:ext cx="1379993" cy="369332"/>
          </a:xfrm>
          <a:prstGeom prst="rect">
            <a:avLst/>
          </a:prstGeom>
          <a:noFill/>
          <a:ln w="12700">
            <a:solidFill>
              <a:schemeClr val="dk1"/>
            </a:solid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Chrome</a:t>
            </a:r>
            <a:r>
              <a:rPr lang="zh-CN" altLang="en-US" dirty="0"/>
              <a:t> </a:t>
            </a:r>
            <a:r>
              <a:rPr lang="en-US" altLang="zh-CN" dirty="0"/>
              <a:t>70%</a:t>
            </a:r>
            <a:endParaRPr lang="en-US" dirty="0"/>
          </a:p>
        </p:txBody>
      </p:sp>
      <p:sp>
        <p:nvSpPr>
          <p:cNvPr id="7" name="TextBox 6">
            <a:extLst>
              <a:ext uri="{FF2B5EF4-FFF2-40B4-BE49-F238E27FC236}">
                <a16:creationId xmlns:a16="http://schemas.microsoft.com/office/drawing/2014/main" xmlns="" id="{92830060-F619-0644-BB94-989C675ED7B5}"/>
              </a:ext>
            </a:extLst>
          </p:cNvPr>
          <p:cNvSpPr txBox="1"/>
          <p:nvPr/>
        </p:nvSpPr>
        <p:spPr>
          <a:xfrm>
            <a:off x="467544" y="1791751"/>
            <a:ext cx="864096" cy="369332"/>
          </a:xfrm>
          <a:prstGeom prst="rect">
            <a:avLst/>
          </a:prstGeom>
          <a:noFill/>
          <a:ln w="12700">
            <a:solidFill>
              <a:schemeClr val="dk1"/>
            </a:solid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IE</a:t>
            </a:r>
            <a:r>
              <a:rPr lang="zh-CN" altLang="en-US" dirty="0"/>
              <a:t> </a:t>
            </a:r>
            <a:r>
              <a:rPr lang="en-US" altLang="zh-CN" dirty="0"/>
              <a:t>65%</a:t>
            </a:r>
            <a:endParaRPr lang="en-US" dirty="0"/>
          </a:p>
        </p:txBody>
      </p:sp>
      <p:sp>
        <p:nvSpPr>
          <p:cNvPr id="8" name="TextBox 7">
            <a:extLst>
              <a:ext uri="{FF2B5EF4-FFF2-40B4-BE49-F238E27FC236}">
                <a16:creationId xmlns:a16="http://schemas.microsoft.com/office/drawing/2014/main" xmlns="" id="{E8EB813C-26C8-BA41-928D-FC5B8799FB6A}"/>
              </a:ext>
            </a:extLst>
          </p:cNvPr>
          <p:cNvSpPr txBox="1"/>
          <p:nvPr/>
        </p:nvSpPr>
        <p:spPr>
          <a:xfrm>
            <a:off x="467544" y="2943853"/>
            <a:ext cx="1296144" cy="369332"/>
          </a:xfrm>
          <a:prstGeom prst="rect">
            <a:avLst/>
          </a:prstGeom>
          <a:noFill/>
          <a:ln w="12700">
            <a:solidFill>
              <a:schemeClr val="dk1"/>
            </a:solid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Firefox</a:t>
            </a:r>
            <a:r>
              <a:rPr lang="zh-CN" altLang="en-US" dirty="0"/>
              <a:t> </a:t>
            </a:r>
            <a:r>
              <a:rPr lang="en-US" altLang="zh-CN" dirty="0"/>
              <a:t>30%</a:t>
            </a:r>
            <a:endParaRPr lang="en-US" dirty="0"/>
          </a:p>
        </p:txBody>
      </p:sp>
      <p:sp>
        <p:nvSpPr>
          <p:cNvPr id="9" name="TextBox 8">
            <a:extLst>
              <a:ext uri="{FF2B5EF4-FFF2-40B4-BE49-F238E27FC236}">
                <a16:creationId xmlns:a16="http://schemas.microsoft.com/office/drawing/2014/main" xmlns="" id="{D523D4EC-1774-5B42-A2F2-2ACDE34F6F65}"/>
              </a:ext>
            </a:extLst>
          </p:cNvPr>
          <p:cNvSpPr txBox="1"/>
          <p:nvPr/>
        </p:nvSpPr>
        <p:spPr>
          <a:xfrm>
            <a:off x="7029273" y="3723878"/>
            <a:ext cx="1854206" cy="369332"/>
          </a:xfrm>
          <a:prstGeom prst="rect">
            <a:avLst/>
          </a:prstGeom>
          <a:noFill/>
          <a:ln w="12700">
            <a:solidFill>
              <a:schemeClr val="dk1"/>
            </a:solidFill>
          </a:ln>
        </p:spPr>
        <p:style>
          <a:lnRef idx="2">
            <a:schemeClr val="dk1"/>
          </a:lnRef>
          <a:fillRef idx="1">
            <a:schemeClr val="lt1"/>
          </a:fillRef>
          <a:effectRef idx="0">
            <a:schemeClr val="dk1"/>
          </a:effectRef>
          <a:fontRef idx="minor">
            <a:schemeClr val="dk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IE</a:t>
            </a:r>
            <a:r>
              <a:rPr lang="zh-CN" altLang="en-US" dirty="0"/>
              <a:t> </a:t>
            </a:r>
            <a:r>
              <a:rPr lang="en-US" altLang="zh-CN" dirty="0"/>
              <a:t>5%</a:t>
            </a:r>
            <a:r>
              <a:rPr lang="zh-CN" altLang="en-US" dirty="0"/>
              <a:t> </a:t>
            </a:r>
            <a:r>
              <a:rPr lang="en-US" altLang="zh-CN" dirty="0"/>
              <a:t>Firefox</a:t>
            </a:r>
            <a:r>
              <a:rPr lang="zh-CN" altLang="en-US" dirty="0"/>
              <a:t> </a:t>
            </a:r>
            <a:r>
              <a:rPr lang="en-US" altLang="zh-CN" dirty="0"/>
              <a:t>10%</a:t>
            </a:r>
            <a:endParaRPr lang="en-US" dirty="0"/>
          </a:p>
        </p:txBody>
      </p:sp>
    </p:spTree>
    <p:extLst>
      <p:ext uri="{BB962C8B-B14F-4D97-AF65-F5344CB8AC3E}">
        <p14:creationId xmlns:p14="http://schemas.microsoft.com/office/powerpoint/2010/main" val="16133651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AF3383-FF60-3845-99B5-14B7BAC87FD8}"/>
              </a:ext>
            </a:extLst>
          </p:cNvPr>
          <p:cNvSpPr>
            <a:spLocks noGrp="1"/>
          </p:cNvSpPr>
          <p:nvPr>
            <p:ph type="title"/>
          </p:nvPr>
        </p:nvSpPr>
        <p:spPr/>
        <p:txBody>
          <a:bodyPr/>
          <a:lstStyle/>
          <a:p>
            <a:r>
              <a:rPr lang="en-US" dirty="0"/>
              <a:t>Web</a:t>
            </a:r>
            <a:r>
              <a:rPr lang="zh-CN" altLang="en-US" dirty="0"/>
              <a:t>开发历史演变</a:t>
            </a:r>
            <a:r>
              <a:rPr lang="en-US" altLang="zh-CN" dirty="0"/>
              <a:t>-</a:t>
            </a:r>
            <a:r>
              <a:rPr lang="zh-CN" altLang="en-US" dirty="0"/>
              <a:t>移动浏览器份额</a:t>
            </a:r>
            <a:endParaRPr lang="en-US" dirty="0"/>
          </a:p>
        </p:txBody>
      </p:sp>
      <p:sp>
        <p:nvSpPr>
          <p:cNvPr id="3" name="Content Placeholder 2">
            <a:extLst>
              <a:ext uri="{FF2B5EF4-FFF2-40B4-BE49-F238E27FC236}">
                <a16:creationId xmlns:a16="http://schemas.microsoft.com/office/drawing/2014/main" xmlns="" id="{A16D9A0C-D8CC-394B-A477-2EE1ED80AEDD}"/>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xmlns="" id="{CD955122-CA7B-5C40-AB52-C297F525EEFB}"/>
              </a:ext>
            </a:extLst>
          </p:cNvPr>
          <p:cNvPicPr>
            <a:picLocks noChangeAspect="1"/>
          </p:cNvPicPr>
          <p:nvPr/>
        </p:nvPicPr>
        <p:blipFill>
          <a:blip r:embed="rId2"/>
          <a:stretch>
            <a:fillRect/>
          </a:stretch>
        </p:blipFill>
        <p:spPr>
          <a:xfrm>
            <a:off x="179512" y="828869"/>
            <a:ext cx="8712968" cy="4314631"/>
          </a:xfrm>
          <a:prstGeom prst="rect">
            <a:avLst/>
          </a:prstGeom>
        </p:spPr>
      </p:pic>
      <p:sp>
        <p:nvSpPr>
          <p:cNvPr id="5" name="TextBox 5">
            <a:extLst>
              <a:ext uri="{FF2B5EF4-FFF2-40B4-BE49-F238E27FC236}">
                <a16:creationId xmlns:a16="http://schemas.microsoft.com/office/drawing/2014/main" xmlns="" id="{1000B1E3-847A-C443-B053-D97B51A412B5}"/>
              </a:ext>
            </a:extLst>
          </p:cNvPr>
          <p:cNvSpPr txBox="1"/>
          <p:nvPr/>
        </p:nvSpPr>
        <p:spPr>
          <a:xfrm>
            <a:off x="7512487" y="1491630"/>
            <a:ext cx="1379993" cy="369332"/>
          </a:xfrm>
          <a:prstGeom prst="rect">
            <a:avLst/>
          </a:prstGeom>
          <a:noFill/>
          <a:ln w="12700">
            <a:solidFill>
              <a:schemeClr val="dk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Chrome</a:t>
            </a:r>
            <a:r>
              <a:rPr lang="zh-CN" altLang="en-US" dirty="0"/>
              <a:t> </a:t>
            </a:r>
            <a:r>
              <a:rPr lang="en-US" altLang="zh-CN" dirty="0"/>
              <a:t>60%</a:t>
            </a:r>
            <a:endParaRPr lang="en-US" dirty="0"/>
          </a:p>
        </p:txBody>
      </p:sp>
      <p:sp>
        <p:nvSpPr>
          <p:cNvPr id="6" name="TextBox 6">
            <a:extLst>
              <a:ext uri="{FF2B5EF4-FFF2-40B4-BE49-F238E27FC236}">
                <a16:creationId xmlns:a16="http://schemas.microsoft.com/office/drawing/2014/main" xmlns="" id="{F46AC3B5-1B63-DC44-917E-51E875603BFE}"/>
              </a:ext>
            </a:extLst>
          </p:cNvPr>
          <p:cNvSpPr txBox="1"/>
          <p:nvPr/>
        </p:nvSpPr>
        <p:spPr>
          <a:xfrm>
            <a:off x="467544" y="2355726"/>
            <a:ext cx="1210704" cy="369332"/>
          </a:xfrm>
          <a:prstGeom prst="rect">
            <a:avLst/>
          </a:prstGeom>
          <a:noFill/>
          <a:ln w="12700">
            <a:solidFill>
              <a:schemeClr val="dk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Safari</a:t>
            </a:r>
            <a:r>
              <a:rPr lang="zh-CN" altLang="en-US" dirty="0"/>
              <a:t> </a:t>
            </a:r>
            <a:r>
              <a:rPr lang="en-US" altLang="zh-CN" dirty="0"/>
              <a:t>40%</a:t>
            </a:r>
            <a:endParaRPr lang="en-US" dirty="0"/>
          </a:p>
        </p:txBody>
      </p:sp>
      <p:sp>
        <p:nvSpPr>
          <p:cNvPr id="7" name="TextBox 6">
            <a:extLst>
              <a:ext uri="{FF2B5EF4-FFF2-40B4-BE49-F238E27FC236}">
                <a16:creationId xmlns:a16="http://schemas.microsoft.com/office/drawing/2014/main" xmlns="" id="{92830060-F619-0644-BB94-989C675ED7B5}"/>
              </a:ext>
            </a:extLst>
          </p:cNvPr>
          <p:cNvSpPr txBox="1"/>
          <p:nvPr/>
        </p:nvSpPr>
        <p:spPr>
          <a:xfrm>
            <a:off x="7681776" y="3141758"/>
            <a:ext cx="1210704" cy="369332"/>
          </a:xfrm>
          <a:prstGeom prst="rect">
            <a:avLst/>
          </a:prstGeom>
          <a:noFill/>
          <a:ln w="12700">
            <a:solidFill>
              <a:schemeClr val="dk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Safari</a:t>
            </a:r>
            <a:r>
              <a:rPr lang="zh-CN" altLang="en-US" dirty="0"/>
              <a:t> </a:t>
            </a:r>
            <a:r>
              <a:rPr lang="en-US" altLang="zh-CN" dirty="0"/>
              <a:t>20%</a:t>
            </a:r>
            <a:endParaRPr lang="en-US" dirty="0"/>
          </a:p>
        </p:txBody>
      </p:sp>
      <p:sp>
        <p:nvSpPr>
          <p:cNvPr id="8" name="TextBox 6">
            <a:extLst>
              <a:ext uri="{FF2B5EF4-FFF2-40B4-BE49-F238E27FC236}">
                <a16:creationId xmlns:a16="http://schemas.microsoft.com/office/drawing/2014/main" xmlns="" id="{8F496D43-37C6-D543-95C0-5B3EA08B17AE}"/>
              </a:ext>
            </a:extLst>
          </p:cNvPr>
          <p:cNvSpPr txBox="1"/>
          <p:nvPr/>
        </p:nvSpPr>
        <p:spPr>
          <a:xfrm>
            <a:off x="467544" y="3075806"/>
            <a:ext cx="1210704" cy="369332"/>
          </a:xfrm>
          <a:prstGeom prst="rect">
            <a:avLst/>
          </a:prstGeom>
          <a:noFill/>
          <a:ln w="12700">
            <a:solidFill>
              <a:schemeClr val="dk1"/>
            </a:solidFill>
          </a:ln>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Opera</a:t>
            </a:r>
            <a:r>
              <a:rPr lang="zh-CN" altLang="en-US" dirty="0"/>
              <a:t> </a:t>
            </a:r>
            <a:r>
              <a:rPr lang="en-US" altLang="zh-CN" dirty="0"/>
              <a:t>30%</a:t>
            </a:r>
            <a:endParaRPr lang="en-US" dirty="0"/>
          </a:p>
        </p:txBody>
      </p:sp>
    </p:spTree>
    <p:extLst>
      <p:ext uri="{BB962C8B-B14F-4D97-AF65-F5344CB8AC3E}">
        <p14:creationId xmlns:p14="http://schemas.microsoft.com/office/powerpoint/2010/main" val="3245555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1C4A3C-257F-EB4E-AB46-C4C03C5B6D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2C8D43E-4E94-6346-9C15-5F69AF73950B}"/>
              </a:ext>
            </a:extLst>
          </p:cNvPr>
          <p:cNvSpPr>
            <a:spLocks noGrp="1"/>
          </p:cNvSpPr>
          <p:nvPr>
            <p:ph idx="1"/>
          </p:nvPr>
        </p:nvSpPr>
        <p:spPr/>
        <p:txBody>
          <a:bodyPr/>
          <a:lstStyle/>
          <a:p>
            <a:endParaRPr lang="en-US"/>
          </a:p>
        </p:txBody>
      </p:sp>
      <p:sp>
        <p:nvSpPr>
          <p:cNvPr id="4" name="矩形 3">
            <a:extLst>
              <a:ext uri="{FF2B5EF4-FFF2-40B4-BE49-F238E27FC236}">
                <a16:creationId xmlns:a16="http://schemas.microsoft.com/office/drawing/2014/main" xmlns="" id="{7B16C573-B8DD-7340-A909-48D0AB483A69}"/>
              </a:ext>
            </a:extLst>
          </p:cNvPr>
          <p:cNvSpPr/>
          <p:nvPr/>
        </p:nvSpPr>
        <p:spPr>
          <a:xfrm>
            <a:off x="2272856" y="1995686"/>
            <a:ext cx="4526280" cy="1055077"/>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3000" dirty="0">
                <a:latin typeface="微软雅黑" panose="020B0503020204020204" pitchFamily="34" charset="-122"/>
                <a:ea typeface="微软雅黑" panose="020B0503020204020204" pitchFamily="34" charset="-122"/>
              </a:rPr>
              <a:t>Web</a:t>
            </a:r>
            <a:r>
              <a:rPr lang="zh-CN" altLang="en-US" sz="3000" dirty="0">
                <a:latin typeface="微软雅黑" panose="020B0503020204020204" pitchFamily="34" charset="-122"/>
                <a:ea typeface="微软雅黑" panose="020B0503020204020204" pitchFamily="34" charset="-122"/>
              </a:rPr>
              <a:t>开发内容与技术栈</a:t>
            </a:r>
            <a:endParaRPr lang="en-US" altLang="zh-CN" sz="3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547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7593034-21F6-5849-907A-0118D7D20593}"/>
              </a:ext>
            </a:extLst>
          </p:cNvPr>
          <p:cNvSpPr>
            <a:spLocks noGrp="1"/>
          </p:cNvSpPr>
          <p:nvPr>
            <p:ph type="title"/>
          </p:nvPr>
        </p:nvSpPr>
        <p:spPr/>
        <p:txBody>
          <a:bodyPr/>
          <a:lstStyle/>
          <a:p>
            <a:r>
              <a:rPr lang="en-US" altLang="zh-CN" dirty="0"/>
              <a:t>Web</a:t>
            </a:r>
            <a:r>
              <a:rPr lang="zh-CN" altLang="en-US" dirty="0"/>
              <a:t>开发内容与技术栈</a:t>
            </a:r>
            <a:r>
              <a:rPr lang="en-US" altLang="zh-CN" dirty="0"/>
              <a:t>-</a:t>
            </a:r>
            <a:r>
              <a:rPr lang="zh-CN" altLang="en-US" dirty="0"/>
              <a:t>前后端工作内容</a:t>
            </a:r>
            <a:endParaRPr lang="en-US" dirty="0"/>
          </a:p>
        </p:txBody>
      </p:sp>
      <p:sp>
        <p:nvSpPr>
          <p:cNvPr id="5" name="椭圆 6">
            <a:extLst>
              <a:ext uri="{FF2B5EF4-FFF2-40B4-BE49-F238E27FC236}">
                <a16:creationId xmlns:a16="http://schemas.microsoft.com/office/drawing/2014/main" xmlns="" id="{44797FBF-8EA0-394C-8E74-4DBABBFE6F75}"/>
              </a:ext>
            </a:extLst>
          </p:cNvPr>
          <p:cNvSpPr/>
          <p:nvPr/>
        </p:nvSpPr>
        <p:spPr>
          <a:xfrm>
            <a:off x="1667116" y="1397516"/>
            <a:ext cx="3311402" cy="1741715"/>
          </a:xfrm>
          <a:prstGeom prst="ellipse">
            <a:avLst/>
          </a:prstGeom>
          <a:solidFill>
            <a:schemeClr val="bg1"/>
          </a:solidFill>
          <a:ln w="38100">
            <a:solidFill>
              <a:srgbClr val="0070C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6" name="椭圆 9">
            <a:extLst>
              <a:ext uri="{FF2B5EF4-FFF2-40B4-BE49-F238E27FC236}">
                <a16:creationId xmlns:a16="http://schemas.microsoft.com/office/drawing/2014/main" xmlns="" id="{7E2C121F-D4FF-4048-AA35-A9CCDD4BD954}"/>
              </a:ext>
            </a:extLst>
          </p:cNvPr>
          <p:cNvSpPr/>
          <p:nvPr/>
        </p:nvSpPr>
        <p:spPr>
          <a:xfrm>
            <a:off x="3707904" y="1397516"/>
            <a:ext cx="3235526" cy="1741715"/>
          </a:xfrm>
          <a:prstGeom prst="ellipse">
            <a:avLst/>
          </a:prstGeom>
          <a:noFill/>
          <a:ln w="38100">
            <a:solidFill>
              <a:srgbClr val="92D050"/>
            </a:solidFill>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7" name="文本框 8">
            <a:extLst>
              <a:ext uri="{FF2B5EF4-FFF2-40B4-BE49-F238E27FC236}">
                <a16:creationId xmlns:a16="http://schemas.microsoft.com/office/drawing/2014/main" xmlns="" id="{817CD52F-09BA-3546-9791-A82C0D0103D9}"/>
              </a:ext>
            </a:extLst>
          </p:cNvPr>
          <p:cNvSpPr txBox="1"/>
          <p:nvPr/>
        </p:nvSpPr>
        <p:spPr>
          <a:xfrm>
            <a:off x="2656812" y="932512"/>
            <a:ext cx="1163418" cy="300082"/>
          </a:xfrm>
          <a:prstGeom prst="rect">
            <a:avLst/>
          </a:prstGeom>
          <a:ln>
            <a:solidFill>
              <a:schemeClr val="accent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1350" dirty="0">
                <a:latin typeface="微软雅黑" panose="020B0503020204020204" pitchFamily="34" charset="-122"/>
                <a:ea typeface="微软雅黑" panose="020B0503020204020204" pitchFamily="34" charset="-122"/>
              </a:rPr>
              <a:t>前端开发</a:t>
            </a:r>
          </a:p>
        </p:txBody>
      </p:sp>
      <p:sp>
        <p:nvSpPr>
          <p:cNvPr id="8" name="文本框 11">
            <a:extLst>
              <a:ext uri="{FF2B5EF4-FFF2-40B4-BE49-F238E27FC236}">
                <a16:creationId xmlns:a16="http://schemas.microsoft.com/office/drawing/2014/main" xmlns="" id="{3B30AACE-DBD4-CB40-9ED1-17730AC72F76}"/>
              </a:ext>
            </a:extLst>
          </p:cNvPr>
          <p:cNvSpPr txBox="1"/>
          <p:nvPr/>
        </p:nvSpPr>
        <p:spPr>
          <a:xfrm>
            <a:off x="4860032" y="933193"/>
            <a:ext cx="1224136" cy="300082"/>
          </a:xfrm>
          <a:prstGeom prst="rect">
            <a:avLst/>
          </a:prstGeom>
          <a:ln/>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zh-CN" altLang="en-US" sz="1350" dirty="0">
                <a:latin typeface="微软雅黑" panose="020B0503020204020204" pitchFamily="34" charset="-122"/>
                <a:ea typeface="微软雅黑" panose="020B0503020204020204" pitchFamily="34" charset="-122"/>
              </a:rPr>
              <a:t>后台开发</a:t>
            </a:r>
          </a:p>
        </p:txBody>
      </p:sp>
      <p:sp>
        <p:nvSpPr>
          <p:cNvPr id="9" name="文本框 13">
            <a:extLst>
              <a:ext uri="{FF2B5EF4-FFF2-40B4-BE49-F238E27FC236}">
                <a16:creationId xmlns:a16="http://schemas.microsoft.com/office/drawing/2014/main" xmlns="" id="{AB982FBC-C28E-ED48-A969-1C711298C69A}"/>
              </a:ext>
            </a:extLst>
          </p:cNvPr>
          <p:cNvSpPr txBox="1"/>
          <p:nvPr/>
        </p:nvSpPr>
        <p:spPr>
          <a:xfrm>
            <a:off x="2480343" y="1675881"/>
            <a:ext cx="1080937" cy="1131079"/>
          </a:xfrm>
          <a:prstGeom prst="rect">
            <a:avLst/>
          </a:prstGeom>
          <a:noFill/>
          <a:effectLst/>
        </p:spPr>
        <p:txBody>
          <a:bodyPr wrap="none" rtlCol="0">
            <a:spAutoFit/>
          </a:bodyPr>
          <a:lstStyle/>
          <a:p>
            <a:r>
              <a:rPr lang="en-US" altLang="zh-CN" sz="1350" dirty="0">
                <a:latin typeface="微软雅黑" panose="020B0503020204020204" pitchFamily="34" charset="-122"/>
                <a:ea typeface="微软雅黑" panose="020B0503020204020204" pitchFamily="34" charset="-122"/>
              </a:rPr>
              <a:t>HTML</a:t>
            </a:r>
          </a:p>
          <a:p>
            <a:r>
              <a:rPr lang="en-US" altLang="zh-CN" sz="1350" dirty="0">
                <a:latin typeface="微软雅黑" panose="020B0503020204020204" pitchFamily="34" charset="-122"/>
                <a:ea typeface="微软雅黑" panose="020B0503020204020204" pitchFamily="34" charset="-122"/>
              </a:rPr>
              <a:t>JS/Flash</a:t>
            </a:r>
          </a:p>
          <a:p>
            <a:r>
              <a:rPr lang="en-US" altLang="zh-CN" sz="1350" dirty="0">
                <a:latin typeface="微软雅黑" panose="020B0503020204020204" pitchFamily="34" charset="-122"/>
                <a:ea typeface="微软雅黑" panose="020B0503020204020204" pitchFamily="34" charset="-122"/>
              </a:rPr>
              <a:t>CSS</a:t>
            </a:r>
          </a:p>
          <a:p>
            <a:r>
              <a:rPr lang="en-US" altLang="zh-CN" sz="1350" dirty="0">
                <a:latin typeface="微软雅黑" panose="020B0503020204020204" pitchFamily="34" charset="-122"/>
                <a:ea typeface="微软雅黑" panose="020B0503020204020204" pitchFamily="34" charset="-122"/>
              </a:rPr>
              <a:t>Browser</a:t>
            </a:r>
          </a:p>
          <a:p>
            <a:r>
              <a:rPr lang="en-US" altLang="zh-CN" sz="1350" dirty="0">
                <a:latin typeface="微软雅黑" panose="020B0503020204020204" pitchFamily="34" charset="-122"/>
                <a:ea typeface="微软雅黑" panose="020B0503020204020204" pitchFamily="34" charset="-122"/>
              </a:rPr>
              <a:t>Interaction</a:t>
            </a:r>
          </a:p>
        </p:txBody>
      </p:sp>
      <p:sp>
        <p:nvSpPr>
          <p:cNvPr id="10" name="文本框 15">
            <a:extLst>
              <a:ext uri="{FF2B5EF4-FFF2-40B4-BE49-F238E27FC236}">
                <a16:creationId xmlns:a16="http://schemas.microsoft.com/office/drawing/2014/main" xmlns="" id="{33684BF8-1BC5-BF46-8D94-AD6E3D2132B8}"/>
              </a:ext>
            </a:extLst>
          </p:cNvPr>
          <p:cNvSpPr txBox="1"/>
          <p:nvPr/>
        </p:nvSpPr>
        <p:spPr>
          <a:xfrm>
            <a:off x="3863210" y="1945207"/>
            <a:ext cx="1261932" cy="646331"/>
          </a:xfrm>
          <a:prstGeom prst="rect">
            <a:avLst/>
          </a:prstGeom>
          <a:noFill/>
          <a:effectLst/>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Controller</a:t>
            </a:r>
          </a:p>
          <a:p>
            <a:r>
              <a:rPr lang="en-US" altLang="zh-CN" sz="1200" dirty="0">
                <a:latin typeface="微软雅黑" panose="020B0503020204020204" pitchFamily="34" charset="-122"/>
                <a:ea typeface="微软雅黑" panose="020B0503020204020204" pitchFamily="34" charset="-122"/>
              </a:rPr>
              <a:t>Template</a:t>
            </a:r>
          </a:p>
          <a:p>
            <a:r>
              <a:rPr lang="en-US" altLang="zh-CN" sz="1200" dirty="0">
                <a:latin typeface="微软雅黑" panose="020B0503020204020204" pitchFamily="34" charset="-122"/>
                <a:ea typeface="微软雅黑" panose="020B0503020204020204" pitchFamily="34" charset="-122"/>
              </a:rPr>
              <a:t>Web</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Server</a:t>
            </a:r>
          </a:p>
        </p:txBody>
      </p:sp>
      <p:sp>
        <p:nvSpPr>
          <p:cNvPr id="11" name="文本框 16">
            <a:extLst>
              <a:ext uri="{FF2B5EF4-FFF2-40B4-BE49-F238E27FC236}">
                <a16:creationId xmlns:a16="http://schemas.microsoft.com/office/drawing/2014/main" xmlns="" id="{97422B3C-20AA-9E48-8482-385C711E94A4}"/>
              </a:ext>
            </a:extLst>
          </p:cNvPr>
          <p:cNvSpPr txBox="1"/>
          <p:nvPr/>
        </p:nvSpPr>
        <p:spPr>
          <a:xfrm>
            <a:off x="5297972" y="1572006"/>
            <a:ext cx="1326004" cy="1338828"/>
          </a:xfrm>
          <a:prstGeom prst="rect">
            <a:avLst/>
          </a:prstGeom>
          <a:noFill/>
          <a:effectLst/>
        </p:spPr>
        <p:txBody>
          <a:bodyPr wrap="none" rtlCol="0">
            <a:spAutoFit/>
          </a:bodyPr>
          <a:lstStyle/>
          <a:p>
            <a:r>
              <a:rPr lang="en-US" altLang="zh-CN" sz="1350" dirty="0">
                <a:latin typeface="微软雅黑" panose="020B0503020204020204" pitchFamily="34" charset="-122"/>
                <a:ea typeface="微软雅黑" panose="020B0503020204020204" pitchFamily="34" charset="-122"/>
              </a:rPr>
              <a:t>Java/Node</a:t>
            </a:r>
          </a:p>
          <a:p>
            <a:r>
              <a:rPr lang="en-US" altLang="zh-CN" sz="1350" dirty="0">
                <a:latin typeface="微软雅黑" panose="020B0503020204020204" pitchFamily="34" charset="-122"/>
                <a:ea typeface="微软雅黑" panose="020B0503020204020204" pitchFamily="34" charset="-122"/>
              </a:rPr>
              <a:t>PHP/Python</a:t>
            </a:r>
          </a:p>
          <a:p>
            <a:r>
              <a:rPr lang="en-US" altLang="zh-CN" sz="1350" dirty="0">
                <a:latin typeface="微软雅黑" panose="020B0503020204020204" pitchFamily="34" charset="-122"/>
                <a:ea typeface="微软雅黑" panose="020B0503020204020204" pitchFamily="34" charset="-122"/>
              </a:rPr>
              <a:t>Cache</a:t>
            </a:r>
          </a:p>
          <a:p>
            <a:r>
              <a:rPr lang="en-US" altLang="zh-CN" sz="1350" dirty="0">
                <a:latin typeface="微软雅黑" panose="020B0503020204020204" pitchFamily="34" charset="-122"/>
                <a:ea typeface="微软雅黑" panose="020B0503020204020204" pitchFamily="34" charset="-122"/>
              </a:rPr>
              <a:t>MySQL</a:t>
            </a:r>
          </a:p>
          <a:p>
            <a:r>
              <a:rPr lang="en-US" altLang="zh-CN" sz="1350" dirty="0">
                <a:latin typeface="微软雅黑" panose="020B0503020204020204" pitchFamily="34" charset="-122"/>
                <a:ea typeface="微软雅黑" panose="020B0503020204020204" pitchFamily="34" charset="-122"/>
              </a:rPr>
              <a:t>NoSQL</a:t>
            </a:r>
          </a:p>
          <a:p>
            <a:r>
              <a:rPr lang="en-US" altLang="zh-CN" sz="1350" dirty="0">
                <a:latin typeface="微软雅黑" panose="020B0503020204020204" pitchFamily="34" charset="-122"/>
                <a:ea typeface="微软雅黑" panose="020B0503020204020204" pitchFamily="34" charset="-122"/>
              </a:rPr>
              <a:t>RPC/Message</a:t>
            </a:r>
            <a:endParaRPr lang="zh-CN" altLang="en-US" sz="1350" dirty="0">
              <a:latin typeface="微软雅黑" panose="020B0503020204020204" pitchFamily="34" charset="-122"/>
              <a:ea typeface="微软雅黑" panose="020B0503020204020204" pitchFamily="34" charset="-122"/>
            </a:endParaRPr>
          </a:p>
        </p:txBody>
      </p:sp>
      <p:sp>
        <p:nvSpPr>
          <p:cNvPr id="13" name="Rounded Rectangle 12">
            <a:extLst>
              <a:ext uri="{FF2B5EF4-FFF2-40B4-BE49-F238E27FC236}">
                <a16:creationId xmlns:a16="http://schemas.microsoft.com/office/drawing/2014/main" xmlns="" id="{236B9D1D-76EC-BE44-8769-EE77AF6780E8}"/>
              </a:ext>
            </a:extLst>
          </p:cNvPr>
          <p:cNvSpPr/>
          <p:nvPr/>
        </p:nvSpPr>
        <p:spPr>
          <a:xfrm>
            <a:off x="1083509" y="1258080"/>
            <a:ext cx="1271580" cy="56553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a:latin typeface="Microsoft YaHei" panose="020B0503020204020204" pitchFamily="34" charset="-122"/>
                <a:ea typeface="Microsoft YaHei" panose="020B0503020204020204" pitchFamily="34" charset="-122"/>
              </a:rPr>
              <a:t>页面展现</a:t>
            </a:r>
            <a:endParaRPr lang="en-US" dirty="0">
              <a:latin typeface="Microsoft YaHei" panose="020B0503020204020204" pitchFamily="34" charset="-122"/>
              <a:ea typeface="Microsoft YaHei" panose="020B0503020204020204" pitchFamily="34" charset="-122"/>
            </a:endParaRPr>
          </a:p>
        </p:txBody>
      </p:sp>
      <p:sp>
        <p:nvSpPr>
          <p:cNvPr id="14" name="Rounded Rectangle 13">
            <a:extLst>
              <a:ext uri="{FF2B5EF4-FFF2-40B4-BE49-F238E27FC236}">
                <a16:creationId xmlns:a16="http://schemas.microsoft.com/office/drawing/2014/main" xmlns="" id="{4CBA9BDE-4BEF-8D40-A632-69AF6CDC67A9}"/>
              </a:ext>
            </a:extLst>
          </p:cNvPr>
          <p:cNvSpPr/>
          <p:nvPr/>
        </p:nvSpPr>
        <p:spPr>
          <a:xfrm>
            <a:off x="632850" y="2057270"/>
            <a:ext cx="1271580" cy="56553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a:latin typeface="Microsoft YaHei" panose="020B0503020204020204" pitchFamily="34" charset="-122"/>
                <a:ea typeface="Microsoft YaHei" panose="020B0503020204020204" pitchFamily="34" charset="-122"/>
              </a:rPr>
              <a:t>交互逻辑</a:t>
            </a:r>
            <a:endParaRPr lang="en-US" dirty="0">
              <a:latin typeface="Microsoft YaHei" panose="020B0503020204020204" pitchFamily="34" charset="-122"/>
              <a:ea typeface="Microsoft YaHei" panose="020B0503020204020204" pitchFamily="34" charset="-122"/>
            </a:endParaRPr>
          </a:p>
        </p:txBody>
      </p:sp>
      <p:sp>
        <p:nvSpPr>
          <p:cNvPr id="15" name="Rounded Rectangle 14">
            <a:extLst>
              <a:ext uri="{FF2B5EF4-FFF2-40B4-BE49-F238E27FC236}">
                <a16:creationId xmlns:a16="http://schemas.microsoft.com/office/drawing/2014/main" xmlns="" id="{C2EBAA94-907D-B142-AA2E-58A99FFCB155}"/>
              </a:ext>
            </a:extLst>
          </p:cNvPr>
          <p:cNvSpPr/>
          <p:nvPr/>
        </p:nvSpPr>
        <p:spPr>
          <a:xfrm>
            <a:off x="1402058" y="2856461"/>
            <a:ext cx="1271580" cy="565539"/>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a:latin typeface="Microsoft YaHei" panose="020B0503020204020204" pitchFamily="34" charset="-122"/>
                <a:ea typeface="Microsoft YaHei" panose="020B0503020204020204" pitchFamily="34" charset="-122"/>
              </a:rPr>
              <a:t>用户体验</a:t>
            </a:r>
            <a:endParaRPr lang="en-US" dirty="0">
              <a:latin typeface="Microsoft YaHei" panose="020B0503020204020204" pitchFamily="34" charset="-122"/>
              <a:ea typeface="Microsoft YaHei" panose="020B0503020204020204" pitchFamily="34" charset="-122"/>
            </a:endParaRPr>
          </a:p>
        </p:txBody>
      </p:sp>
      <p:sp>
        <p:nvSpPr>
          <p:cNvPr id="16" name="Rounded Rectangle 15">
            <a:extLst>
              <a:ext uri="{FF2B5EF4-FFF2-40B4-BE49-F238E27FC236}">
                <a16:creationId xmlns:a16="http://schemas.microsoft.com/office/drawing/2014/main" xmlns="" id="{A4142D82-BD1A-3D41-9C34-AF961053A004}"/>
              </a:ext>
            </a:extLst>
          </p:cNvPr>
          <p:cNvSpPr/>
          <p:nvPr/>
        </p:nvSpPr>
        <p:spPr>
          <a:xfrm>
            <a:off x="6467367" y="1168654"/>
            <a:ext cx="1271580" cy="565539"/>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rPr>
              <a:t>数据处理</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17" name="Rounded Rectangle 16">
            <a:extLst>
              <a:ext uri="{FF2B5EF4-FFF2-40B4-BE49-F238E27FC236}">
                <a16:creationId xmlns:a16="http://schemas.microsoft.com/office/drawing/2014/main" xmlns="" id="{C834FD41-2690-854C-964A-2CEDF51429E3}"/>
              </a:ext>
            </a:extLst>
          </p:cNvPr>
          <p:cNvSpPr/>
          <p:nvPr/>
        </p:nvSpPr>
        <p:spPr>
          <a:xfrm>
            <a:off x="6916216" y="1985602"/>
            <a:ext cx="1271580" cy="565539"/>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solidFill>
                  <a:schemeClr val="tx1"/>
                </a:solidFill>
                <a:latin typeface="Microsoft YaHei" panose="020B0503020204020204" pitchFamily="34" charset="-122"/>
                <a:ea typeface="Microsoft YaHei" panose="020B0503020204020204" pitchFamily="34" charset="-122"/>
              </a:rPr>
              <a:t>业务逻辑</a:t>
            </a:r>
            <a:endParaRPr lang="en-US" dirty="0">
              <a:solidFill>
                <a:schemeClr val="tx1"/>
              </a:solidFill>
              <a:latin typeface="Microsoft YaHei" panose="020B0503020204020204" pitchFamily="34" charset="-122"/>
              <a:ea typeface="Microsoft YaHei" panose="020B0503020204020204" pitchFamily="34" charset="-122"/>
            </a:endParaRPr>
          </a:p>
        </p:txBody>
      </p:sp>
      <p:sp>
        <p:nvSpPr>
          <p:cNvPr id="18" name="Rounded Rectangle 17">
            <a:extLst>
              <a:ext uri="{FF2B5EF4-FFF2-40B4-BE49-F238E27FC236}">
                <a16:creationId xmlns:a16="http://schemas.microsoft.com/office/drawing/2014/main" xmlns="" id="{7BF2E55C-B152-2A4A-B983-C98A4BC49F26}"/>
              </a:ext>
            </a:extLst>
          </p:cNvPr>
          <p:cNvSpPr/>
          <p:nvPr/>
        </p:nvSpPr>
        <p:spPr>
          <a:xfrm>
            <a:off x="6331333" y="2848014"/>
            <a:ext cx="1271580" cy="565539"/>
          </a:xfrm>
          <a:prstGeom prst="roundRect">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solidFill>
                  <a:schemeClr val="tx1"/>
                </a:solidFill>
                <a:latin typeface="Microsoft YaHei" panose="020B0503020204020204" pitchFamily="34" charset="-122"/>
                <a:ea typeface="Microsoft YaHei" panose="020B0503020204020204" pitchFamily="34" charset="-122"/>
              </a:rPr>
              <a:t>性能稳定</a:t>
            </a:r>
            <a:endParaRPr lang="en-US" dirty="0">
              <a:solidFill>
                <a:schemeClr val="tx1"/>
              </a:solidFill>
              <a:latin typeface="Microsoft YaHei" panose="020B0503020204020204" pitchFamily="34" charset="-122"/>
              <a:ea typeface="Microsoft YaHei" panose="020B0503020204020204" pitchFamily="34" charset="-122"/>
            </a:endParaRPr>
          </a:p>
        </p:txBody>
      </p:sp>
      <p:grpSp>
        <p:nvGrpSpPr>
          <p:cNvPr id="71" name="Group 70">
            <a:extLst>
              <a:ext uri="{FF2B5EF4-FFF2-40B4-BE49-F238E27FC236}">
                <a16:creationId xmlns:a16="http://schemas.microsoft.com/office/drawing/2014/main" xmlns="" id="{B6440DA4-4DE9-054D-9274-25A3A837D2F5}"/>
              </a:ext>
            </a:extLst>
          </p:cNvPr>
          <p:cNvGrpSpPr/>
          <p:nvPr/>
        </p:nvGrpSpPr>
        <p:grpSpPr>
          <a:xfrm>
            <a:off x="657782" y="3440785"/>
            <a:ext cx="7579701" cy="1568202"/>
            <a:chOff x="520691" y="3168800"/>
            <a:chExt cx="8186019" cy="1693646"/>
          </a:xfrm>
        </p:grpSpPr>
        <p:sp>
          <p:nvSpPr>
            <p:cNvPr id="20" name="TextBox 19">
              <a:extLst>
                <a:ext uri="{FF2B5EF4-FFF2-40B4-BE49-F238E27FC236}">
                  <a16:creationId xmlns:a16="http://schemas.microsoft.com/office/drawing/2014/main" xmlns="" id="{30978469-204C-4F44-984B-C707643D7E40}"/>
                </a:ext>
              </a:extLst>
            </p:cNvPr>
            <p:cNvSpPr txBox="1"/>
            <p:nvPr/>
          </p:nvSpPr>
          <p:spPr>
            <a:xfrm rot="19200000">
              <a:off x="520691" y="3907266"/>
              <a:ext cx="1322356" cy="338554"/>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UI</a:t>
              </a:r>
              <a:r>
                <a:rPr lang="zh-CN" altLang="en-US" sz="1600" dirty="0">
                  <a:latin typeface="Microsoft YaHei" panose="020B0503020204020204" pitchFamily="34" charset="-122"/>
                  <a:ea typeface="Microsoft YaHei" panose="020B0503020204020204" pitchFamily="34" charset="-122"/>
                </a:rPr>
                <a:t>界面设计</a:t>
              </a:r>
              <a:endParaRPr lang="en-US" sz="1600" dirty="0">
                <a:latin typeface="Microsoft YaHei" panose="020B0503020204020204" pitchFamily="34" charset="-122"/>
                <a:ea typeface="Microsoft YaHei" panose="020B0503020204020204" pitchFamily="34" charset="-122"/>
              </a:endParaRPr>
            </a:p>
          </p:txBody>
        </p:sp>
        <p:sp>
          <p:nvSpPr>
            <p:cNvPr id="21" name="TextBox 20">
              <a:extLst>
                <a:ext uri="{FF2B5EF4-FFF2-40B4-BE49-F238E27FC236}">
                  <a16:creationId xmlns:a16="http://schemas.microsoft.com/office/drawing/2014/main" xmlns="" id="{BCCB2B99-FA99-F84B-9453-85E911DB1083}"/>
                </a:ext>
              </a:extLst>
            </p:cNvPr>
            <p:cNvSpPr txBox="1"/>
            <p:nvPr/>
          </p:nvSpPr>
          <p:spPr>
            <a:xfrm rot="19200000">
              <a:off x="1369105" y="4050121"/>
              <a:ext cx="1087944" cy="338554"/>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600" dirty="0">
                  <a:latin typeface="Microsoft YaHei" panose="020B0503020204020204" pitchFamily="34" charset="-122"/>
                  <a:ea typeface="Microsoft YaHei" panose="020B0503020204020204" pitchFamily="34" charset="-122"/>
                </a:rPr>
                <a:t>交互设计</a:t>
              </a:r>
              <a:endParaRPr lang="en-US" sz="1600" dirty="0">
                <a:latin typeface="Microsoft YaHei" panose="020B0503020204020204" pitchFamily="34" charset="-122"/>
                <a:ea typeface="Microsoft YaHei" panose="020B0503020204020204" pitchFamily="34" charset="-122"/>
              </a:endParaRPr>
            </a:p>
          </p:txBody>
        </p:sp>
        <p:sp>
          <p:nvSpPr>
            <p:cNvPr id="22" name="TextBox 21">
              <a:extLst>
                <a:ext uri="{FF2B5EF4-FFF2-40B4-BE49-F238E27FC236}">
                  <a16:creationId xmlns:a16="http://schemas.microsoft.com/office/drawing/2014/main" xmlns="" id="{47E0D077-E93D-BF4E-898B-D5B103C55245}"/>
                </a:ext>
              </a:extLst>
            </p:cNvPr>
            <p:cNvSpPr txBox="1"/>
            <p:nvPr/>
          </p:nvSpPr>
          <p:spPr>
            <a:xfrm rot="19200000">
              <a:off x="2107406" y="4095293"/>
              <a:ext cx="1087944" cy="338554"/>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HTML</a:t>
              </a:r>
              <a:endParaRPr lang="en-US" sz="1600" dirty="0">
                <a:latin typeface="Microsoft YaHei" panose="020B0503020204020204" pitchFamily="34" charset="-122"/>
                <a:ea typeface="Microsoft YaHei" panose="020B0503020204020204" pitchFamily="34" charset="-122"/>
              </a:endParaRPr>
            </a:p>
          </p:txBody>
        </p:sp>
        <p:sp>
          <p:nvSpPr>
            <p:cNvPr id="23" name="TextBox 22">
              <a:extLst>
                <a:ext uri="{FF2B5EF4-FFF2-40B4-BE49-F238E27FC236}">
                  <a16:creationId xmlns:a16="http://schemas.microsoft.com/office/drawing/2014/main" xmlns="" id="{7ED610B1-B9E9-9A48-B431-0AA5D9DFED3D}"/>
                </a:ext>
              </a:extLst>
            </p:cNvPr>
            <p:cNvSpPr txBox="1"/>
            <p:nvPr/>
          </p:nvSpPr>
          <p:spPr>
            <a:xfrm rot="19200000">
              <a:off x="2767790" y="4228363"/>
              <a:ext cx="1087944" cy="338554"/>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CSS</a:t>
              </a:r>
              <a:endParaRPr lang="en-US" sz="1600" dirty="0">
                <a:latin typeface="Microsoft YaHei" panose="020B0503020204020204" pitchFamily="34" charset="-122"/>
                <a:ea typeface="Microsoft YaHei" panose="020B0503020204020204" pitchFamily="34" charset="-122"/>
              </a:endParaRPr>
            </a:p>
          </p:txBody>
        </p:sp>
        <p:sp>
          <p:nvSpPr>
            <p:cNvPr id="24" name="TextBox 23">
              <a:extLst>
                <a:ext uri="{FF2B5EF4-FFF2-40B4-BE49-F238E27FC236}">
                  <a16:creationId xmlns:a16="http://schemas.microsoft.com/office/drawing/2014/main" xmlns="" id="{61230B85-CCD8-2345-96EA-BE091EC6A516}"/>
                </a:ext>
              </a:extLst>
            </p:cNvPr>
            <p:cNvSpPr txBox="1"/>
            <p:nvPr/>
          </p:nvSpPr>
          <p:spPr>
            <a:xfrm rot="19200000">
              <a:off x="3516954" y="4035526"/>
              <a:ext cx="1216616" cy="58477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zh-CN" sz="1600" dirty="0" err="1"/>
                <a:t>JQuery</a:t>
              </a:r>
              <a:endParaRPr lang="en-US" altLang="zh-CN" sz="1600" dirty="0"/>
            </a:p>
            <a:p>
              <a:pPr algn="ctr"/>
              <a:r>
                <a:rPr lang="en-US" altLang="zh-CN" sz="1600" dirty="0" err="1"/>
                <a:t>Vue</a:t>
              </a:r>
              <a:r>
                <a:rPr lang="en-US" altLang="zh-CN" sz="1600" dirty="0"/>
                <a:t>/React</a:t>
              </a:r>
              <a:endParaRPr lang="en-US" sz="1600" dirty="0"/>
            </a:p>
          </p:txBody>
        </p:sp>
        <p:sp>
          <p:nvSpPr>
            <p:cNvPr id="25" name="TextBox 24">
              <a:extLst>
                <a:ext uri="{FF2B5EF4-FFF2-40B4-BE49-F238E27FC236}">
                  <a16:creationId xmlns:a16="http://schemas.microsoft.com/office/drawing/2014/main" xmlns="" id="{C59558C4-3724-6A4C-B14E-E66E1F00E534}"/>
                </a:ext>
              </a:extLst>
            </p:cNvPr>
            <p:cNvSpPr txBox="1"/>
            <p:nvPr/>
          </p:nvSpPr>
          <p:spPr>
            <a:xfrm rot="19200000">
              <a:off x="4633857" y="4097226"/>
              <a:ext cx="1278495" cy="338554"/>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JavaScript</a:t>
              </a:r>
              <a:endParaRPr lang="en-US" sz="1600" dirty="0">
                <a:latin typeface="Microsoft YaHei" panose="020B0503020204020204" pitchFamily="34" charset="-122"/>
                <a:ea typeface="Microsoft YaHei" panose="020B0503020204020204" pitchFamily="34" charset="-122"/>
              </a:endParaRPr>
            </a:p>
          </p:txBody>
        </p:sp>
        <p:sp>
          <p:nvSpPr>
            <p:cNvPr id="26" name="TextBox 25">
              <a:extLst>
                <a:ext uri="{FF2B5EF4-FFF2-40B4-BE49-F238E27FC236}">
                  <a16:creationId xmlns:a16="http://schemas.microsoft.com/office/drawing/2014/main" xmlns="" id="{6E517198-0B5D-6346-A765-A00CA0DE5E78}"/>
                </a:ext>
              </a:extLst>
            </p:cNvPr>
            <p:cNvSpPr txBox="1"/>
            <p:nvPr/>
          </p:nvSpPr>
          <p:spPr>
            <a:xfrm rot="19200000">
              <a:off x="5687715" y="3940017"/>
              <a:ext cx="1494733" cy="58477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Node/PHP</a:t>
              </a:r>
            </a:p>
            <a:p>
              <a:pPr algn="ctr"/>
              <a:r>
                <a:rPr lang="en-US" altLang="zh-CN" sz="1600" dirty="0">
                  <a:latin typeface="Microsoft YaHei" panose="020B0503020204020204" pitchFamily="34" charset="-122"/>
                  <a:ea typeface="Microsoft YaHei" panose="020B0503020204020204" pitchFamily="34" charset="-122"/>
                </a:rPr>
                <a:t>Java/Go</a:t>
              </a:r>
              <a:endParaRPr lang="en-US" sz="1600" dirty="0">
                <a:latin typeface="Microsoft YaHei" panose="020B0503020204020204" pitchFamily="34" charset="-122"/>
                <a:ea typeface="Microsoft YaHei" panose="020B0503020204020204" pitchFamily="34" charset="-122"/>
              </a:endParaRPr>
            </a:p>
          </p:txBody>
        </p:sp>
        <p:sp>
          <p:nvSpPr>
            <p:cNvPr id="27" name="TextBox 26">
              <a:extLst>
                <a:ext uri="{FF2B5EF4-FFF2-40B4-BE49-F238E27FC236}">
                  <a16:creationId xmlns:a16="http://schemas.microsoft.com/office/drawing/2014/main" xmlns="" id="{599406EB-BB23-9844-A45A-1EB9C54FBFAE}"/>
                </a:ext>
              </a:extLst>
            </p:cNvPr>
            <p:cNvSpPr txBox="1"/>
            <p:nvPr/>
          </p:nvSpPr>
          <p:spPr>
            <a:xfrm rot="19200000">
              <a:off x="6724426" y="4102742"/>
              <a:ext cx="1190453" cy="338554"/>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zh-CN" sz="1600" dirty="0">
                  <a:latin typeface="Microsoft YaHei" panose="020B0503020204020204" pitchFamily="34" charset="-122"/>
                  <a:ea typeface="Microsoft YaHei" panose="020B0503020204020204" pitchFamily="34" charset="-122"/>
                </a:rPr>
                <a:t>C/C++</a:t>
              </a:r>
              <a:endParaRPr lang="en-US" sz="1600" dirty="0">
                <a:latin typeface="Microsoft YaHei" panose="020B0503020204020204" pitchFamily="34" charset="-122"/>
                <a:ea typeface="Microsoft YaHei" panose="020B0503020204020204" pitchFamily="34" charset="-122"/>
              </a:endParaRPr>
            </a:p>
          </p:txBody>
        </p:sp>
        <p:sp>
          <p:nvSpPr>
            <p:cNvPr id="28" name="TextBox 27">
              <a:extLst>
                <a:ext uri="{FF2B5EF4-FFF2-40B4-BE49-F238E27FC236}">
                  <a16:creationId xmlns:a16="http://schemas.microsoft.com/office/drawing/2014/main" xmlns="" id="{4FE4B558-6B7C-974F-9AC5-13298808B5C9}"/>
                </a:ext>
              </a:extLst>
            </p:cNvPr>
            <p:cNvSpPr txBox="1"/>
            <p:nvPr/>
          </p:nvSpPr>
          <p:spPr>
            <a:xfrm rot="19200000">
              <a:off x="7399873" y="4042839"/>
              <a:ext cx="1306837" cy="338554"/>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zh-CN" altLang="en-US" sz="1600" dirty="0">
                  <a:latin typeface="Microsoft YaHei" panose="020B0503020204020204" pitchFamily="34" charset="-122"/>
                  <a:ea typeface="Microsoft YaHei" panose="020B0503020204020204" pitchFamily="34" charset="-122"/>
                </a:rPr>
                <a:t>系统与硬件</a:t>
              </a:r>
              <a:endParaRPr lang="en-US" sz="1600" dirty="0">
                <a:latin typeface="Microsoft YaHei" panose="020B0503020204020204" pitchFamily="34" charset="-122"/>
                <a:ea typeface="Microsoft YaHei" panose="020B0503020204020204" pitchFamily="34" charset="-122"/>
              </a:endParaRPr>
            </a:p>
          </p:txBody>
        </p:sp>
        <p:sp>
          <p:nvSpPr>
            <p:cNvPr id="29" name="Oval 28">
              <a:extLst>
                <a:ext uri="{FF2B5EF4-FFF2-40B4-BE49-F238E27FC236}">
                  <a16:creationId xmlns:a16="http://schemas.microsoft.com/office/drawing/2014/main" xmlns="" id="{A267D258-C6CF-0545-A17D-B9656D0964C7}"/>
                </a:ext>
              </a:extLst>
            </p:cNvPr>
            <p:cNvSpPr/>
            <p:nvPr/>
          </p:nvSpPr>
          <p:spPr>
            <a:xfrm>
              <a:off x="1904429" y="3565616"/>
              <a:ext cx="4388623" cy="1296830"/>
            </a:xfrm>
            <a:prstGeom prst="ellipse">
              <a:avLst/>
            </a:prstGeom>
            <a:noFill/>
            <a:ln w="38100">
              <a:solidFill>
                <a:srgbClr val="C00000"/>
              </a:solidFill>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600"/>
            </a:p>
          </p:txBody>
        </p:sp>
        <p:sp>
          <p:nvSpPr>
            <p:cNvPr id="31" name="Rectangle 30">
              <a:extLst>
                <a:ext uri="{FF2B5EF4-FFF2-40B4-BE49-F238E27FC236}">
                  <a16:creationId xmlns:a16="http://schemas.microsoft.com/office/drawing/2014/main" xmlns="" id="{5ADD8C00-2F6F-9543-969E-4E485617A141}"/>
                </a:ext>
              </a:extLst>
            </p:cNvPr>
            <p:cNvSpPr/>
            <p:nvPr/>
          </p:nvSpPr>
          <p:spPr>
            <a:xfrm rot="20993553">
              <a:off x="3467330" y="3168800"/>
              <a:ext cx="1428789" cy="646331"/>
            </a:xfrm>
            <a:prstGeom prst="rect">
              <a:avLst/>
            </a:prstGeom>
            <a:effectLst>
              <a:outerShdw blurRad="50800" dist="38100" dir="2700000" algn="tl" rotWithShape="0">
                <a:prstClr val="black">
                  <a:alpha val="40000"/>
                </a:prstClr>
              </a:outerShdw>
            </a:effectLst>
          </p:spPr>
          <p:txBody>
            <a:bodyPr wrap="none">
              <a:spAutoFit/>
            </a:bodyPr>
            <a:lstStyle/>
            <a:p>
              <a:r>
                <a:rPr lang="en-US" altLang="zh-CN" dirty="0">
                  <a:solidFill>
                    <a:srgbClr val="FF0000"/>
                  </a:solidFill>
                  <a:latin typeface="微软雅黑" panose="020B0503020204020204" pitchFamily="34" charset="-122"/>
                  <a:ea typeface="微软雅黑" panose="020B0503020204020204" pitchFamily="34" charset="-122"/>
                </a:rPr>
                <a:t>Front-End</a:t>
              </a:r>
            </a:p>
            <a:p>
              <a:r>
                <a:rPr lang="en-US" altLang="zh-CN" dirty="0">
                  <a:solidFill>
                    <a:srgbClr val="FF0000"/>
                  </a:solidFill>
                  <a:latin typeface="微软雅黑" panose="020B0503020204020204" pitchFamily="34" charset="-122"/>
                  <a:ea typeface="微软雅黑" panose="020B0503020204020204" pitchFamily="34" charset="-122"/>
                </a:rPr>
                <a:t>Developers</a:t>
              </a:r>
              <a:endParaRPr lang="en-US" dirty="0">
                <a:solidFill>
                  <a:srgbClr val="FF0000"/>
                </a:solidFill>
              </a:endParaRPr>
            </a:p>
          </p:txBody>
        </p:sp>
        <p:sp>
          <p:nvSpPr>
            <p:cNvPr id="63" name="Curved Left Arrow 62">
              <a:extLst>
                <a:ext uri="{FF2B5EF4-FFF2-40B4-BE49-F238E27FC236}">
                  <a16:creationId xmlns:a16="http://schemas.microsoft.com/office/drawing/2014/main" xmlns="" id="{41EEA4F2-F8F2-1549-A8FC-A2F6657B1621}"/>
                </a:ext>
              </a:extLst>
            </p:cNvPr>
            <p:cNvSpPr/>
            <p:nvPr/>
          </p:nvSpPr>
          <p:spPr>
            <a:xfrm rot="15959168">
              <a:off x="1816708" y="3462707"/>
              <a:ext cx="188542" cy="536631"/>
            </a:xfrm>
            <a:prstGeom prst="curvedLeftArrow">
              <a:avLst>
                <a:gd name="adj1" fmla="val 25000"/>
                <a:gd name="adj2" fmla="val 68992"/>
                <a:gd name="adj3" fmla="val 25000"/>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64" name="Curved Left Arrow 63">
              <a:extLst>
                <a:ext uri="{FF2B5EF4-FFF2-40B4-BE49-F238E27FC236}">
                  <a16:creationId xmlns:a16="http://schemas.microsoft.com/office/drawing/2014/main" xmlns="" id="{CD5866DE-C00A-8244-A84A-C929BC09759F}"/>
                </a:ext>
              </a:extLst>
            </p:cNvPr>
            <p:cNvSpPr/>
            <p:nvPr/>
          </p:nvSpPr>
          <p:spPr>
            <a:xfrm rot="16200000">
              <a:off x="2479938" y="3606671"/>
              <a:ext cx="186786" cy="523251"/>
            </a:xfrm>
            <a:prstGeom prst="curvedLeftArrow">
              <a:avLst>
                <a:gd name="adj1" fmla="val 25000"/>
                <a:gd name="adj2" fmla="val 68992"/>
                <a:gd name="adj3" fmla="val 25000"/>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
          <p:nvSpPr>
            <p:cNvPr id="65" name="Curved Left Arrow 64">
              <a:extLst>
                <a:ext uri="{FF2B5EF4-FFF2-40B4-BE49-F238E27FC236}">
                  <a16:creationId xmlns:a16="http://schemas.microsoft.com/office/drawing/2014/main" xmlns="" id="{41EEA4F2-F8F2-1549-A8FC-A2F6657B1621}"/>
                </a:ext>
              </a:extLst>
            </p:cNvPr>
            <p:cNvSpPr/>
            <p:nvPr/>
          </p:nvSpPr>
          <p:spPr>
            <a:xfrm rot="17095605">
              <a:off x="3182302" y="3699958"/>
              <a:ext cx="186786" cy="523251"/>
            </a:xfrm>
            <a:prstGeom prst="curvedLeftArrow">
              <a:avLst>
                <a:gd name="adj1" fmla="val 25000"/>
                <a:gd name="adj2" fmla="val 68992"/>
                <a:gd name="adj3" fmla="val 25000"/>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solidFill>
                  <a:schemeClr val="tx1"/>
                </a:solidFill>
              </a:endParaRPr>
            </a:p>
          </p:txBody>
        </p:sp>
        <p:sp>
          <p:nvSpPr>
            <p:cNvPr id="66" name="Curved Left Arrow 65">
              <a:extLst>
                <a:ext uri="{FF2B5EF4-FFF2-40B4-BE49-F238E27FC236}">
                  <a16:creationId xmlns:a16="http://schemas.microsoft.com/office/drawing/2014/main" xmlns="" id="{41EEA4F2-F8F2-1549-A8FC-A2F6657B1621}"/>
                </a:ext>
              </a:extLst>
            </p:cNvPr>
            <p:cNvSpPr/>
            <p:nvPr/>
          </p:nvSpPr>
          <p:spPr>
            <a:xfrm rot="15364723">
              <a:off x="3799461" y="3715538"/>
              <a:ext cx="186786" cy="523251"/>
            </a:xfrm>
            <a:prstGeom prst="curvedLeftArrow">
              <a:avLst>
                <a:gd name="adj1" fmla="val 25000"/>
                <a:gd name="adj2" fmla="val 68992"/>
                <a:gd name="adj3" fmla="val 25000"/>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solidFill>
                  <a:schemeClr val="tx1"/>
                </a:solidFill>
              </a:endParaRPr>
            </a:p>
          </p:txBody>
        </p:sp>
        <p:sp>
          <p:nvSpPr>
            <p:cNvPr id="67" name="Curved Left Arrow 66">
              <a:extLst>
                <a:ext uri="{FF2B5EF4-FFF2-40B4-BE49-F238E27FC236}">
                  <a16:creationId xmlns:a16="http://schemas.microsoft.com/office/drawing/2014/main" xmlns="" id="{41EEA4F2-F8F2-1549-A8FC-A2F6657B1621}"/>
                </a:ext>
              </a:extLst>
            </p:cNvPr>
            <p:cNvSpPr/>
            <p:nvPr/>
          </p:nvSpPr>
          <p:spPr>
            <a:xfrm rot="15364723">
              <a:off x="4891201" y="3776937"/>
              <a:ext cx="186786" cy="523251"/>
            </a:xfrm>
            <a:prstGeom prst="curvedLeftArrow">
              <a:avLst>
                <a:gd name="adj1" fmla="val 25000"/>
                <a:gd name="adj2" fmla="val 68992"/>
                <a:gd name="adj3" fmla="val 25000"/>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solidFill>
                  <a:schemeClr val="tx1"/>
                </a:solidFill>
              </a:endParaRPr>
            </a:p>
          </p:txBody>
        </p:sp>
        <p:sp>
          <p:nvSpPr>
            <p:cNvPr id="68" name="Curved Left Arrow 67">
              <a:extLst>
                <a:ext uri="{FF2B5EF4-FFF2-40B4-BE49-F238E27FC236}">
                  <a16:creationId xmlns:a16="http://schemas.microsoft.com/office/drawing/2014/main" xmlns="" id="{41EEA4F2-F8F2-1549-A8FC-A2F6657B1621}"/>
                </a:ext>
              </a:extLst>
            </p:cNvPr>
            <p:cNvSpPr/>
            <p:nvPr/>
          </p:nvSpPr>
          <p:spPr>
            <a:xfrm rot="16600100">
              <a:off x="6017937" y="3641541"/>
              <a:ext cx="186786" cy="523251"/>
            </a:xfrm>
            <a:prstGeom prst="curvedLeftArrow">
              <a:avLst>
                <a:gd name="adj1" fmla="val 25000"/>
                <a:gd name="adj2" fmla="val 68992"/>
                <a:gd name="adj3" fmla="val 25000"/>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solidFill>
                  <a:schemeClr val="tx1"/>
                </a:solidFill>
              </a:endParaRPr>
            </a:p>
          </p:txBody>
        </p:sp>
        <p:sp>
          <p:nvSpPr>
            <p:cNvPr id="69" name="Curved Left Arrow 68">
              <a:extLst>
                <a:ext uri="{FF2B5EF4-FFF2-40B4-BE49-F238E27FC236}">
                  <a16:creationId xmlns:a16="http://schemas.microsoft.com/office/drawing/2014/main" xmlns="" id="{41EEA4F2-F8F2-1549-A8FC-A2F6657B1621}"/>
                </a:ext>
              </a:extLst>
            </p:cNvPr>
            <p:cNvSpPr/>
            <p:nvPr/>
          </p:nvSpPr>
          <p:spPr>
            <a:xfrm rot="15745270">
              <a:off x="7100163" y="3641666"/>
              <a:ext cx="186786" cy="523251"/>
            </a:xfrm>
            <a:prstGeom prst="curvedLeftArrow">
              <a:avLst>
                <a:gd name="adj1" fmla="val 25000"/>
                <a:gd name="adj2" fmla="val 68992"/>
                <a:gd name="adj3" fmla="val 25000"/>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solidFill>
                  <a:schemeClr val="tx1"/>
                </a:solidFill>
              </a:endParaRPr>
            </a:p>
          </p:txBody>
        </p:sp>
        <p:sp>
          <p:nvSpPr>
            <p:cNvPr id="70" name="Curved Left Arrow 69">
              <a:extLst>
                <a:ext uri="{FF2B5EF4-FFF2-40B4-BE49-F238E27FC236}">
                  <a16:creationId xmlns:a16="http://schemas.microsoft.com/office/drawing/2014/main" xmlns="" id="{41EEA4F2-F8F2-1549-A8FC-A2F6657B1621}"/>
                </a:ext>
              </a:extLst>
            </p:cNvPr>
            <p:cNvSpPr/>
            <p:nvPr/>
          </p:nvSpPr>
          <p:spPr>
            <a:xfrm rot="15697015">
              <a:off x="7846932" y="3560789"/>
              <a:ext cx="186786" cy="523251"/>
            </a:xfrm>
            <a:prstGeom prst="curvedLeftArrow">
              <a:avLst>
                <a:gd name="adj1" fmla="val 25000"/>
                <a:gd name="adj2" fmla="val 68992"/>
                <a:gd name="adj3" fmla="val 25000"/>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a:solidFill>
                  <a:schemeClr val="tx1"/>
                </a:solidFill>
              </a:endParaRPr>
            </a:p>
          </p:txBody>
        </p:sp>
      </p:grpSp>
    </p:spTree>
    <p:extLst>
      <p:ext uri="{BB962C8B-B14F-4D97-AF65-F5344CB8AC3E}">
        <p14:creationId xmlns:p14="http://schemas.microsoft.com/office/powerpoint/2010/main" val="144658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66AA993-F44B-2146-A967-A1339312093C}"/>
              </a:ext>
            </a:extLst>
          </p:cNvPr>
          <p:cNvSpPr>
            <a:spLocks noGrp="1"/>
          </p:cNvSpPr>
          <p:nvPr>
            <p:ph type="title"/>
          </p:nvPr>
        </p:nvSpPr>
        <p:spPr/>
        <p:txBody>
          <a:bodyPr/>
          <a:lstStyle/>
          <a:p>
            <a:r>
              <a:rPr lang="en-US" altLang="zh-CN" dirty="0"/>
              <a:t>Web</a:t>
            </a:r>
            <a:r>
              <a:rPr lang="zh-CN" altLang="en-US" dirty="0"/>
              <a:t>开发内容与技术栈</a:t>
            </a:r>
            <a:r>
              <a:rPr lang="en-US" altLang="zh-CN" dirty="0"/>
              <a:t>-</a:t>
            </a:r>
            <a:r>
              <a:rPr lang="zh-CN" altLang="en-US" dirty="0"/>
              <a:t>浏览器基本结构</a:t>
            </a:r>
            <a:endParaRPr lang="en-US" dirty="0"/>
          </a:p>
        </p:txBody>
      </p:sp>
      <p:sp>
        <p:nvSpPr>
          <p:cNvPr id="5" name="矩形 11">
            <a:extLst>
              <a:ext uri="{FF2B5EF4-FFF2-40B4-BE49-F238E27FC236}">
                <a16:creationId xmlns:a16="http://schemas.microsoft.com/office/drawing/2014/main" xmlns="" id="{2F638082-AF11-C446-97E8-4C116E7EE49D}"/>
              </a:ext>
            </a:extLst>
          </p:cNvPr>
          <p:cNvSpPr/>
          <p:nvPr/>
        </p:nvSpPr>
        <p:spPr>
          <a:xfrm>
            <a:off x="1403648" y="5783750"/>
            <a:ext cx="6515100" cy="614362"/>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网络连接</a:t>
            </a:r>
          </a:p>
        </p:txBody>
      </p:sp>
      <p:sp>
        <p:nvSpPr>
          <p:cNvPr id="14" name="矩形 10">
            <a:extLst>
              <a:ext uri="{FF2B5EF4-FFF2-40B4-BE49-F238E27FC236}">
                <a16:creationId xmlns:a16="http://schemas.microsoft.com/office/drawing/2014/main" xmlns="" id="{7F4059E9-AAD1-E146-A5E7-5A3A3B96D3DA}"/>
              </a:ext>
            </a:extLst>
          </p:cNvPr>
          <p:cNvSpPr/>
          <p:nvPr/>
        </p:nvSpPr>
        <p:spPr>
          <a:xfrm>
            <a:off x="2260114" y="3725719"/>
            <a:ext cx="4014788" cy="5575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350" dirty="0">
                <a:latin typeface="微软雅黑" panose="020B0503020204020204" pitchFamily="34" charset="-122"/>
                <a:ea typeface="微软雅黑" panose="020B0503020204020204" pitchFamily="34" charset="-122"/>
              </a:rPr>
              <a:t>资源加载</a:t>
            </a:r>
          </a:p>
        </p:txBody>
      </p:sp>
      <p:sp>
        <p:nvSpPr>
          <p:cNvPr id="15" name="矩形 11">
            <a:extLst>
              <a:ext uri="{FF2B5EF4-FFF2-40B4-BE49-F238E27FC236}">
                <a16:creationId xmlns:a16="http://schemas.microsoft.com/office/drawing/2014/main" xmlns="" id="{53D96E6E-70D1-2B4B-815C-3220CCBCBDCA}"/>
              </a:ext>
            </a:extLst>
          </p:cNvPr>
          <p:cNvSpPr/>
          <p:nvPr/>
        </p:nvSpPr>
        <p:spPr>
          <a:xfrm>
            <a:off x="1403648" y="4447740"/>
            <a:ext cx="5766708" cy="561512"/>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350" dirty="0">
                <a:latin typeface="微软雅黑" panose="020B0503020204020204" pitchFamily="34" charset="-122"/>
                <a:ea typeface="微软雅黑" panose="020B0503020204020204" pitchFamily="34" charset="-122"/>
              </a:rPr>
              <a:t>网络连接</a:t>
            </a:r>
          </a:p>
        </p:txBody>
      </p:sp>
      <p:sp>
        <p:nvSpPr>
          <p:cNvPr id="16" name="矩形 13">
            <a:extLst>
              <a:ext uri="{FF2B5EF4-FFF2-40B4-BE49-F238E27FC236}">
                <a16:creationId xmlns:a16="http://schemas.microsoft.com/office/drawing/2014/main" xmlns="" id="{30AD53BA-79DB-D44A-BEFE-08EE2FB005EA}"/>
              </a:ext>
            </a:extLst>
          </p:cNvPr>
          <p:cNvSpPr/>
          <p:nvPr/>
        </p:nvSpPr>
        <p:spPr>
          <a:xfrm>
            <a:off x="1403648" y="1540626"/>
            <a:ext cx="642938" cy="2743486"/>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350" dirty="0">
                <a:latin typeface="微软雅黑" panose="020B0503020204020204" pitchFamily="34" charset="-122"/>
                <a:ea typeface="微软雅黑" panose="020B0503020204020204" pitchFamily="34" charset="-122"/>
              </a:rPr>
              <a:t>浏</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览</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器</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插</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件</a:t>
            </a:r>
          </a:p>
        </p:txBody>
      </p:sp>
      <p:sp>
        <p:nvSpPr>
          <p:cNvPr id="17" name="矩形 15">
            <a:extLst>
              <a:ext uri="{FF2B5EF4-FFF2-40B4-BE49-F238E27FC236}">
                <a16:creationId xmlns:a16="http://schemas.microsoft.com/office/drawing/2014/main" xmlns="" id="{DA76C2F5-3D44-FB4C-972C-ACAC5CE7C361}"/>
              </a:ext>
            </a:extLst>
          </p:cNvPr>
          <p:cNvSpPr/>
          <p:nvPr/>
        </p:nvSpPr>
        <p:spPr>
          <a:xfrm>
            <a:off x="1403648" y="954838"/>
            <a:ext cx="5766708" cy="466725"/>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350" dirty="0">
                <a:latin typeface="微软雅黑" panose="020B0503020204020204" pitchFamily="34" charset="-122"/>
                <a:ea typeface="微软雅黑" panose="020B0503020204020204" pitchFamily="34" charset="-122"/>
              </a:rPr>
              <a:t>用户界面</a:t>
            </a:r>
          </a:p>
        </p:txBody>
      </p:sp>
      <p:sp>
        <p:nvSpPr>
          <p:cNvPr id="18" name="矩形 16">
            <a:extLst>
              <a:ext uri="{FF2B5EF4-FFF2-40B4-BE49-F238E27FC236}">
                <a16:creationId xmlns:a16="http://schemas.microsoft.com/office/drawing/2014/main" xmlns="" id="{D34141DA-7202-7B4E-83C8-847A8B49C6DA}"/>
              </a:ext>
            </a:extLst>
          </p:cNvPr>
          <p:cNvSpPr/>
          <p:nvPr/>
        </p:nvSpPr>
        <p:spPr>
          <a:xfrm>
            <a:off x="2260114" y="1568827"/>
            <a:ext cx="1951846" cy="53404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350" dirty="0">
                <a:latin typeface="微软雅黑" panose="020B0503020204020204" pitchFamily="34" charset="-122"/>
                <a:ea typeface="微软雅黑" panose="020B0503020204020204" pitchFamily="34" charset="-122"/>
              </a:rPr>
              <a:t>浏览器引擎</a:t>
            </a:r>
          </a:p>
        </p:txBody>
      </p:sp>
      <p:sp>
        <p:nvSpPr>
          <p:cNvPr id="19" name="矩形 17">
            <a:extLst>
              <a:ext uri="{FF2B5EF4-FFF2-40B4-BE49-F238E27FC236}">
                <a16:creationId xmlns:a16="http://schemas.microsoft.com/office/drawing/2014/main" xmlns="" id="{39200FE1-62CB-D048-93AF-2468D9C296E4}"/>
              </a:ext>
            </a:extLst>
          </p:cNvPr>
          <p:cNvSpPr/>
          <p:nvPr/>
        </p:nvSpPr>
        <p:spPr>
          <a:xfrm>
            <a:off x="2260115" y="2247541"/>
            <a:ext cx="1343025" cy="1330638"/>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350" dirty="0">
                <a:latin typeface="微软雅黑" panose="020B0503020204020204" pitchFamily="34" charset="-122"/>
                <a:ea typeface="微软雅黑" panose="020B0503020204020204" pitchFamily="34" charset="-122"/>
              </a:rPr>
              <a:t>JS</a:t>
            </a:r>
            <a:r>
              <a:rPr lang="zh-CN" altLang="en-US" sz="1350" dirty="0">
                <a:latin typeface="微软雅黑" panose="020B0503020204020204" pitchFamily="34" charset="-122"/>
                <a:ea typeface="微软雅黑" panose="020B0503020204020204" pitchFamily="34" charset="-122"/>
              </a:rPr>
              <a:t>解析引擎</a:t>
            </a:r>
          </a:p>
        </p:txBody>
      </p:sp>
      <p:sp>
        <p:nvSpPr>
          <p:cNvPr id="20" name="矩形 18">
            <a:extLst>
              <a:ext uri="{FF2B5EF4-FFF2-40B4-BE49-F238E27FC236}">
                <a16:creationId xmlns:a16="http://schemas.microsoft.com/office/drawing/2014/main" xmlns="" id="{64879834-78F5-B64B-8705-B48371D389C6}"/>
              </a:ext>
            </a:extLst>
          </p:cNvPr>
          <p:cNvSpPr/>
          <p:nvPr/>
        </p:nvSpPr>
        <p:spPr>
          <a:xfrm>
            <a:off x="3703152" y="2247541"/>
            <a:ext cx="2571750" cy="6298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350" dirty="0">
                <a:latin typeface="微软雅黑" panose="020B0503020204020204" pitchFamily="34" charset="-122"/>
                <a:ea typeface="微软雅黑" panose="020B0503020204020204" pitchFamily="34" charset="-122"/>
              </a:rPr>
              <a:t>DOM</a:t>
            </a:r>
            <a:r>
              <a:rPr lang="zh-CN" altLang="en-US" sz="1350" dirty="0">
                <a:latin typeface="微软雅黑" panose="020B0503020204020204" pitchFamily="34" charset="-122"/>
                <a:ea typeface="微软雅黑" panose="020B0503020204020204" pitchFamily="34" charset="-122"/>
              </a:rPr>
              <a:t>创建</a:t>
            </a:r>
          </a:p>
        </p:txBody>
      </p:sp>
      <p:sp>
        <p:nvSpPr>
          <p:cNvPr id="21" name="矩形 19">
            <a:extLst>
              <a:ext uri="{FF2B5EF4-FFF2-40B4-BE49-F238E27FC236}">
                <a16:creationId xmlns:a16="http://schemas.microsoft.com/office/drawing/2014/main" xmlns="" id="{BE58EB8C-4E86-A248-849B-4FE82829FBB3}"/>
              </a:ext>
            </a:extLst>
          </p:cNvPr>
          <p:cNvSpPr/>
          <p:nvPr/>
        </p:nvSpPr>
        <p:spPr>
          <a:xfrm>
            <a:off x="3703152" y="2950030"/>
            <a:ext cx="1271588" cy="6298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350" dirty="0">
                <a:latin typeface="微软雅黑" panose="020B0503020204020204" pitchFamily="34" charset="-122"/>
                <a:ea typeface="微软雅黑" panose="020B0503020204020204" pitchFamily="34" charset="-122"/>
              </a:rPr>
              <a:t>HTML</a:t>
            </a:r>
            <a:r>
              <a:rPr lang="zh-CN" altLang="en-US" sz="1350" dirty="0">
                <a:latin typeface="微软雅黑" panose="020B0503020204020204" pitchFamily="34" charset="-122"/>
                <a:ea typeface="微软雅黑" panose="020B0503020204020204" pitchFamily="34" charset="-122"/>
              </a:rPr>
              <a:t>解析</a:t>
            </a:r>
          </a:p>
        </p:txBody>
      </p:sp>
      <p:sp>
        <p:nvSpPr>
          <p:cNvPr id="22" name="矩形 20">
            <a:extLst>
              <a:ext uri="{FF2B5EF4-FFF2-40B4-BE49-F238E27FC236}">
                <a16:creationId xmlns:a16="http://schemas.microsoft.com/office/drawing/2014/main" xmlns="" id="{8D59D87A-791A-6444-9848-0A7E1FBA3884}"/>
              </a:ext>
            </a:extLst>
          </p:cNvPr>
          <p:cNvSpPr/>
          <p:nvPr/>
        </p:nvSpPr>
        <p:spPr>
          <a:xfrm>
            <a:off x="5074752" y="2950030"/>
            <a:ext cx="1200150" cy="62983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350" dirty="0">
                <a:latin typeface="微软雅黑" panose="020B0503020204020204" pitchFamily="34" charset="-122"/>
                <a:ea typeface="微软雅黑" panose="020B0503020204020204" pitchFamily="34" charset="-122"/>
              </a:rPr>
              <a:t>CSS</a:t>
            </a:r>
            <a:r>
              <a:rPr lang="zh-CN" altLang="en-US" sz="1350" dirty="0">
                <a:latin typeface="微软雅黑" panose="020B0503020204020204" pitchFamily="34" charset="-122"/>
                <a:ea typeface="微软雅黑" panose="020B0503020204020204" pitchFamily="34" charset="-122"/>
              </a:rPr>
              <a:t>解析</a:t>
            </a:r>
          </a:p>
        </p:txBody>
      </p:sp>
      <p:sp>
        <p:nvSpPr>
          <p:cNvPr id="23" name="矩形 13">
            <a:extLst>
              <a:ext uri="{FF2B5EF4-FFF2-40B4-BE49-F238E27FC236}">
                <a16:creationId xmlns:a16="http://schemas.microsoft.com/office/drawing/2014/main" xmlns="" id="{B25C92C8-960B-1149-ADB3-A6C8F6470864}"/>
              </a:ext>
            </a:extLst>
          </p:cNvPr>
          <p:cNvSpPr/>
          <p:nvPr/>
        </p:nvSpPr>
        <p:spPr>
          <a:xfrm>
            <a:off x="6488430" y="1564961"/>
            <a:ext cx="681926" cy="2743486"/>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350" dirty="0">
                <a:latin typeface="微软雅黑" panose="020B0503020204020204" pitchFamily="34" charset="-122"/>
                <a:ea typeface="微软雅黑" panose="020B0503020204020204" pitchFamily="34" charset="-122"/>
              </a:rPr>
              <a:t>用</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户</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安</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全</a:t>
            </a:r>
            <a:endParaRPr lang="en-US" altLang="zh-CN" sz="1350" dirty="0">
              <a:latin typeface="微软雅黑" panose="020B0503020204020204" pitchFamily="34" charset="-122"/>
              <a:ea typeface="微软雅黑" panose="020B0503020204020204" pitchFamily="34" charset="-122"/>
            </a:endParaRPr>
          </a:p>
          <a:p>
            <a:pPr algn="ct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数</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据</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持</a:t>
            </a:r>
            <a:endParaRPr lang="en-US" altLang="zh-CN" sz="1350" dirty="0">
              <a:latin typeface="微软雅黑" panose="020B0503020204020204" pitchFamily="34" charset="-122"/>
              <a:ea typeface="微软雅黑" panose="020B0503020204020204" pitchFamily="34" charset="-122"/>
            </a:endParaRPr>
          </a:p>
          <a:p>
            <a:pPr algn="ctr"/>
            <a:r>
              <a:rPr lang="zh-CN" altLang="en-US" sz="1350" dirty="0">
                <a:latin typeface="微软雅黑" panose="020B0503020204020204" pitchFamily="34" charset="-122"/>
                <a:ea typeface="微软雅黑" panose="020B0503020204020204" pitchFamily="34" charset="-122"/>
              </a:rPr>
              <a:t>久</a:t>
            </a:r>
            <a:endParaRPr lang="en-US" altLang="zh-CN" sz="1350" dirty="0">
              <a:latin typeface="微软雅黑" panose="020B0503020204020204" pitchFamily="34" charset="-122"/>
              <a:ea typeface="微软雅黑" panose="020B0503020204020204" pitchFamily="34" charset="-122"/>
            </a:endParaRPr>
          </a:p>
        </p:txBody>
      </p:sp>
      <p:sp>
        <p:nvSpPr>
          <p:cNvPr id="26" name="矩形 16">
            <a:extLst>
              <a:ext uri="{FF2B5EF4-FFF2-40B4-BE49-F238E27FC236}">
                <a16:creationId xmlns:a16="http://schemas.microsoft.com/office/drawing/2014/main" xmlns="" id="{9A0E49B0-96BF-0140-A326-B9F9F2C92A62}"/>
              </a:ext>
            </a:extLst>
          </p:cNvPr>
          <p:cNvSpPr/>
          <p:nvPr/>
        </p:nvSpPr>
        <p:spPr>
          <a:xfrm>
            <a:off x="4323056" y="1571802"/>
            <a:ext cx="1951846" cy="534048"/>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350" dirty="0">
                <a:latin typeface="微软雅黑" panose="020B0503020204020204" pitchFamily="34" charset="-122"/>
                <a:ea typeface="微软雅黑" panose="020B0503020204020204" pitchFamily="34" charset="-122"/>
              </a:rPr>
              <a:t>渲染引擎</a:t>
            </a:r>
          </a:p>
        </p:txBody>
      </p:sp>
    </p:spTree>
    <p:extLst>
      <p:ext uri="{BB962C8B-B14F-4D97-AF65-F5344CB8AC3E}">
        <p14:creationId xmlns:p14="http://schemas.microsoft.com/office/powerpoint/2010/main" val="29204080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CA56893-3C90-CE4B-BB22-A32128AF3192}"/>
              </a:ext>
            </a:extLst>
          </p:cNvPr>
          <p:cNvSpPr>
            <a:spLocks noGrp="1"/>
          </p:cNvSpPr>
          <p:nvPr>
            <p:ph type="title"/>
          </p:nvPr>
        </p:nvSpPr>
        <p:spPr>
          <a:xfrm>
            <a:off x="827584" y="1635646"/>
            <a:ext cx="5328592" cy="603749"/>
          </a:xfrm>
        </p:spPr>
        <p:txBody>
          <a:bodyPr/>
          <a:lstStyle/>
          <a:p>
            <a:r>
              <a:rPr kumimoji="1" lang="en-US" altLang="zh-CN" dirty="0"/>
              <a:t>Web</a:t>
            </a:r>
            <a:r>
              <a:rPr kumimoji="1" lang="zh-CN" altLang="en-US" dirty="0"/>
              <a:t>开发概述</a:t>
            </a:r>
          </a:p>
        </p:txBody>
      </p:sp>
      <p:sp>
        <p:nvSpPr>
          <p:cNvPr id="3" name="副标题 2">
            <a:extLst>
              <a:ext uri="{FF2B5EF4-FFF2-40B4-BE49-F238E27FC236}">
                <a16:creationId xmlns:a16="http://schemas.microsoft.com/office/drawing/2014/main" xmlns="" id="{C9A3A256-EF2C-1445-8C20-C951B492548B}"/>
              </a:ext>
            </a:extLst>
          </p:cNvPr>
          <p:cNvSpPr>
            <a:spLocks noGrp="1"/>
          </p:cNvSpPr>
          <p:nvPr>
            <p:ph type="subTitle" idx="1"/>
          </p:nvPr>
        </p:nvSpPr>
        <p:spPr>
          <a:xfrm>
            <a:off x="827584" y="2435932"/>
            <a:ext cx="5241948" cy="535867"/>
          </a:xfrm>
        </p:spPr>
        <p:txBody>
          <a:bodyPr/>
          <a:lstStyle/>
          <a:p>
            <a:r>
              <a:rPr kumimoji="1" lang="en-US" altLang="zh-CN" dirty="0" err="1"/>
              <a:t>lichunping@qiyi.com</a:t>
            </a:r>
            <a:endParaRPr kumimoji="1" lang="zh-CN" altLang="en-US" dirty="0"/>
          </a:p>
        </p:txBody>
      </p:sp>
    </p:spTree>
    <p:extLst>
      <p:ext uri="{BB962C8B-B14F-4D97-AF65-F5344CB8AC3E}">
        <p14:creationId xmlns:p14="http://schemas.microsoft.com/office/powerpoint/2010/main" val="15350290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A881C0-E535-B841-B4EF-68C3F4BBAB09}"/>
              </a:ext>
            </a:extLst>
          </p:cNvPr>
          <p:cNvSpPr>
            <a:spLocks noGrp="1"/>
          </p:cNvSpPr>
          <p:nvPr>
            <p:ph type="title"/>
          </p:nvPr>
        </p:nvSpPr>
        <p:spPr/>
        <p:txBody>
          <a:bodyPr/>
          <a:lstStyle/>
          <a:p>
            <a:r>
              <a:rPr lang="en-US" altLang="zh-CN" dirty="0"/>
              <a:t>Web</a:t>
            </a:r>
            <a:r>
              <a:rPr lang="zh-CN" altLang="en-US" dirty="0"/>
              <a:t>开发内容与技术栈</a:t>
            </a:r>
            <a:r>
              <a:rPr lang="en-US" altLang="zh-CN" dirty="0"/>
              <a:t>-</a:t>
            </a:r>
            <a:r>
              <a:rPr lang="zh-CN" altLang="en-US" dirty="0"/>
              <a:t>前端三要素</a:t>
            </a:r>
            <a:endParaRPr lang="en-US" dirty="0"/>
          </a:p>
        </p:txBody>
      </p:sp>
      <p:sp>
        <p:nvSpPr>
          <p:cNvPr id="15" name="Rectangle 14">
            <a:extLst>
              <a:ext uri="{FF2B5EF4-FFF2-40B4-BE49-F238E27FC236}">
                <a16:creationId xmlns:a16="http://schemas.microsoft.com/office/drawing/2014/main" xmlns="" id="{0E23C1C0-D613-A145-A538-C52EBBB649C6}"/>
              </a:ext>
            </a:extLst>
          </p:cNvPr>
          <p:cNvSpPr/>
          <p:nvPr/>
        </p:nvSpPr>
        <p:spPr>
          <a:xfrm rot="21221930">
            <a:off x="1648210" y="838159"/>
            <a:ext cx="2424689" cy="954107"/>
          </a:xfrm>
          <a:prstGeom prst="rect">
            <a:avLst/>
          </a:prstGeom>
          <a:effectLst>
            <a:outerShdw blurRad="50800" dist="38100" dir="5400000" algn="t" rotWithShape="0">
              <a:prstClr val="black">
                <a:alpha val="40000"/>
              </a:prstClr>
            </a:outerShdw>
          </a:effectLst>
        </p:spPr>
        <p:txBody>
          <a:bodyPr wrap="square">
            <a:spAutoFit/>
          </a:bodyPr>
          <a:lstStyle/>
          <a:p>
            <a:r>
              <a:rPr lang="en-US" altLang="zh-CN" sz="1400" dirty="0"/>
              <a:t>&lt;</a:t>
            </a:r>
            <a:r>
              <a:rPr lang="en-US" altLang="zh-CN" sz="1400" dirty="0">
                <a:solidFill>
                  <a:srgbClr val="C00000"/>
                </a:solidFill>
              </a:rPr>
              <a:t>body</a:t>
            </a:r>
            <a:r>
              <a:rPr lang="en-US" altLang="zh-CN" sz="1400" dirty="0"/>
              <a:t>&gt;</a:t>
            </a:r>
          </a:p>
          <a:p>
            <a:r>
              <a:rPr lang="zh-CN" altLang="en-US" sz="1400" dirty="0"/>
              <a:t>  </a:t>
            </a:r>
            <a:r>
              <a:rPr lang="en-US" altLang="zh-CN" sz="1400" dirty="0"/>
              <a:t>&lt;</a:t>
            </a:r>
            <a:r>
              <a:rPr lang="en-US" altLang="zh-CN" sz="1400" dirty="0">
                <a:solidFill>
                  <a:srgbClr val="C00000"/>
                </a:solidFill>
              </a:rPr>
              <a:t>h1</a:t>
            </a:r>
            <a:r>
              <a:rPr lang="en-US" altLang="zh-CN" sz="1400" dirty="0"/>
              <a:t>&gt;title&lt;/</a:t>
            </a:r>
            <a:r>
              <a:rPr lang="en-US" altLang="zh-CN" sz="1400" dirty="0">
                <a:solidFill>
                  <a:srgbClr val="C00000"/>
                </a:solidFill>
              </a:rPr>
              <a:t>h1</a:t>
            </a:r>
            <a:r>
              <a:rPr lang="en-US" altLang="zh-CN" sz="1400" dirty="0"/>
              <a:t>&gt;</a:t>
            </a:r>
          </a:p>
          <a:p>
            <a:r>
              <a:rPr lang="zh-CN" altLang="en-US" sz="1400" dirty="0"/>
              <a:t>  </a:t>
            </a:r>
            <a:r>
              <a:rPr lang="en-US" sz="1400" dirty="0"/>
              <a:t>&lt;</a:t>
            </a:r>
            <a:r>
              <a:rPr lang="en-US" altLang="zh-CN" sz="1400" dirty="0">
                <a:solidFill>
                  <a:srgbClr val="C00000"/>
                </a:solidFill>
              </a:rPr>
              <a:t>div</a:t>
            </a:r>
            <a:r>
              <a:rPr lang="zh-CN" altLang="en-US" sz="1400" dirty="0"/>
              <a:t> </a:t>
            </a:r>
            <a:r>
              <a:rPr lang="en-US" altLang="zh-CN" sz="1400" dirty="0">
                <a:solidFill>
                  <a:srgbClr val="0070C0"/>
                </a:solidFill>
              </a:rPr>
              <a:t>id</a:t>
            </a:r>
            <a:r>
              <a:rPr lang="en-US" altLang="zh-CN" sz="1400" dirty="0"/>
              <a:t>=</a:t>
            </a:r>
            <a:r>
              <a:rPr lang="en-US" sz="1400" dirty="0"/>
              <a:t>"</a:t>
            </a:r>
            <a:r>
              <a:rPr lang="en-US" altLang="zh-CN" sz="1400" dirty="0">
                <a:solidFill>
                  <a:schemeClr val="accent6">
                    <a:lumMod val="75000"/>
                  </a:schemeClr>
                </a:solidFill>
              </a:rPr>
              <a:t>Block</a:t>
            </a:r>
            <a:r>
              <a:rPr lang="en-US" sz="1400" dirty="0"/>
              <a:t>"&gt;</a:t>
            </a:r>
            <a:r>
              <a:rPr lang="en-US" altLang="zh-CN" sz="1400" dirty="0"/>
              <a:t>block</a:t>
            </a:r>
            <a:r>
              <a:rPr lang="en-US" sz="1400" dirty="0"/>
              <a:t>&lt;/</a:t>
            </a:r>
            <a:r>
              <a:rPr lang="en-US" altLang="zh-CN" sz="1400" dirty="0">
                <a:solidFill>
                  <a:srgbClr val="C00000"/>
                </a:solidFill>
              </a:rPr>
              <a:t>div</a:t>
            </a:r>
            <a:r>
              <a:rPr lang="en-US" sz="1400" dirty="0"/>
              <a:t>&gt;</a:t>
            </a:r>
          </a:p>
          <a:p>
            <a:r>
              <a:rPr lang="en-US" altLang="zh-CN" sz="1400" dirty="0"/>
              <a:t>&lt;/</a:t>
            </a:r>
            <a:r>
              <a:rPr lang="en-US" altLang="zh-CN" sz="1400" dirty="0">
                <a:solidFill>
                  <a:srgbClr val="C00000"/>
                </a:solidFill>
              </a:rPr>
              <a:t>body</a:t>
            </a:r>
            <a:r>
              <a:rPr lang="en-US" altLang="zh-CN" sz="1400" dirty="0"/>
              <a:t>&gt;</a:t>
            </a:r>
            <a:endParaRPr lang="en-US" sz="1400" dirty="0"/>
          </a:p>
        </p:txBody>
      </p:sp>
      <p:sp>
        <p:nvSpPr>
          <p:cNvPr id="16" name="Rectangle 15">
            <a:extLst>
              <a:ext uri="{FF2B5EF4-FFF2-40B4-BE49-F238E27FC236}">
                <a16:creationId xmlns:a16="http://schemas.microsoft.com/office/drawing/2014/main" xmlns="" id="{208A2239-23DE-DE47-B0C4-E101459D6F67}"/>
              </a:ext>
            </a:extLst>
          </p:cNvPr>
          <p:cNvSpPr/>
          <p:nvPr/>
        </p:nvSpPr>
        <p:spPr>
          <a:xfrm rot="20938334">
            <a:off x="3962209" y="785926"/>
            <a:ext cx="1631068" cy="954107"/>
          </a:xfrm>
          <a:prstGeom prst="rect">
            <a:avLst/>
          </a:prstGeom>
          <a:effectLst>
            <a:outerShdw blurRad="50800" dist="38100" dir="5400000" algn="t" rotWithShape="0">
              <a:prstClr val="black">
                <a:alpha val="40000"/>
              </a:prstClr>
            </a:outerShdw>
          </a:effectLst>
        </p:spPr>
        <p:txBody>
          <a:bodyPr wrap="square">
            <a:spAutoFit/>
          </a:bodyPr>
          <a:lstStyle/>
          <a:p>
            <a:r>
              <a:rPr lang="en-US" altLang="zh-CN" sz="1400" dirty="0"/>
              <a:t>.</a:t>
            </a:r>
            <a:r>
              <a:rPr lang="en-US" altLang="zh-CN" sz="1400" dirty="0">
                <a:solidFill>
                  <a:srgbClr val="D48715"/>
                </a:solidFill>
              </a:rPr>
              <a:t>highlight</a:t>
            </a:r>
            <a:r>
              <a:rPr lang="zh-CN" altLang="en-US" sz="1400" dirty="0"/>
              <a:t> </a:t>
            </a:r>
            <a:r>
              <a:rPr lang="en-US" altLang="zh-CN" sz="1400" dirty="0"/>
              <a:t>{</a:t>
            </a:r>
            <a:br>
              <a:rPr lang="en-US" altLang="zh-CN" sz="1400" dirty="0"/>
            </a:br>
            <a:r>
              <a:rPr lang="zh-CN" altLang="en-US" sz="1400" dirty="0"/>
              <a:t>  </a:t>
            </a:r>
            <a:r>
              <a:rPr lang="en-US" altLang="zh-CN" sz="1400" dirty="0">
                <a:solidFill>
                  <a:srgbClr val="00B050"/>
                </a:solidFill>
              </a:rPr>
              <a:t>color</a:t>
            </a:r>
            <a:r>
              <a:rPr lang="en-US" altLang="zh-CN" sz="1400" dirty="0"/>
              <a:t>:</a:t>
            </a:r>
            <a:r>
              <a:rPr lang="zh-CN" altLang="en-US" sz="1400" dirty="0"/>
              <a:t> </a:t>
            </a:r>
            <a:r>
              <a:rPr lang="en-US" altLang="zh-CN" sz="1400" dirty="0">
                <a:solidFill>
                  <a:srgbClr val="C00000"/>
                </a:solidFill>
              </a:rPr>
              <a:t>red</a:t>
            </a:r>
          </a:p>
          <a:p>
            <a:r>
              <a:rPr lang="zh-CN" altLang="en-US" sz="1400" dirty="0"/>
              <a:t>  </a:t>
            </a:r>
            <a:r>
              <a:rPr lang="en-US" altLang="zh-CN" sz="1400" dirty="0">
                <a:solidFill>
                  <a:srgbClr val="00B050"/>
                </a:solidFill>
              </a:rPr>
              <a:t>font-size</a:t>
            </a:r>
            <a:r>
              <a:rPr lang="en-US" altLang="zh-CN" sz="1400" dirty="0"/>
              <a:t>:</a:t>
            </a:r>
            <a:r>
              <a:rPr lang="zh-CN" altLang="en-US" sz="1400" dirty="0"/>
              <a:t> </a:t>
            </a:r>
            <a:r>
              <a:rPr lang="en-US" altLang="zh-CN" sz="1400" dirty="0">
                <a:solidFill>
                  <a:srgbClr val="C00000"/>
                </a:solidFill>
              </a:rPr>
              <a:t>2em</a:t>
            </a:r>
            <a:r>
              <a:rPr lang="en-US" altLang="zh-CN" sz="1400" dirty="0"/>
              <a:t/>
            </a:r>
            <a:br>
              <a:rPr lang="en-US" altLang="zh-CN" sz="1400" dirty="0"/>
            </a:br>
            <a:r>
              <a:rPr lang="en-US" altLang="zh-CN" sz="1400" dirty="0"/>
              <a:t>}</a:t>
            </a:r>
            <a:endParaRPr lang="en-US" sz="1400" dirty="0"/>
          </a:p>
        </p:txBody>
      </p:sp>
      <p:sp>
        <p:nvSpPr>
          <p:cNvPr id="17" name="Rectangle 16">
            <a:extLst>
              <a:ext uri="{FF2B5EF4-FFF2-40B4-BE49-F238E27FC236}">
                <a16:creationId xmlns:a16="http://schemas.microsoft.com/office/drawing/2014/main" xmlns="" id="{574A1CE3-9DBD-B643-9710-F67840C96413}"/>
              </a:ext>
            </a:extLst>
          </p:cNvPr>
          <p:cNvSpPr/>
          <p:nvPr/>
        </p:nvSpPr>
        <p:spPr>
          <a:xfrm rot="21384284">
            <a:off x="5466238" y="661617"/>
            <a:ext cx="2746253" cy="1169551"/>
          </a:xfrm>
          <a:prstGeom prst="rect">
            <a:avLst/>
          </a:prstGeom>
          <a:effectLst>
            <a:outerShdw blurRad="50800" dist="38100" dir="5400000" algn="t" rotWithShape="0">
              <a:prstClr val="black">
                <a:alpha val="40000"/>
              </a:prstClr>
            </a:outerShdw>
          </a:effectLst>
        </p:spPr>
        <p:txBody>
          <a:bodyPr wrap="square">
            <a:spAutoFit/>
          </a:bodyPr>
          <a:lstStyle/>
          <a:p>
            <a:r>
              <a:rPr lang="en-US" sz="1400" dirty="0"/>
              <a:t>(</a:t>
            </a:r>
            <a:r>
              <a:rPr lang="en-US" sz="1400" dirty="0" err="1">
                <a:solidFill>
                  <a:schemeClr val="accent6">
                    <a:lumMod val="75000"/>
                  </a:schemeClr>
                </a:solidFill>
              </a:rPr>
              <a:t>arr</a:t>
            </a:r>
            <a:r>
              <a:rPr lang="en-US" sz="1400" dirty="0"/>
              <a:t> =&gt; {</a:t>
            </a:r>
          </a:p>
          <a:p>
            <a:r>
              <a:rPr lang="en-US" sz="1400" dirty="0"/>
              <a:t>  </a:t>
            </a:r>
            <a:r>
              <a:rPr lang="en-US" sz="1400" dirty="0">
                <a:solidFill>
                  <a:srgbClr val="C00000"/>
                </a:solidFill>
              </a:rPr>
              <a:t>return</a:t>
            </a:r>
            <a:r>
              <a:rPr lang="en-US" sz="1400" dirty="0"/>
              <a:t> </a:t>
            </a:r>
            <a:r>
              <a:rPr lang="en-US" sz="1400" dirty="0" err="1">
                <a:solidFill>
                  <a:srgbClr val="0070C0"/>
                </a:solidFill>
              </a:rPr>
              <a:t>arr</a:t>
            </a:r>
            <a:r>
              <a:rPr lang="en-US" sz="1400" dirty="0" err="1"/>
              <a:t>.</a:t>
            </a:r>
            <a:r>
              <a:rPr lang="en-US" sz="1400" dirty="0" err="1">
                <a:solidFill>
                  <a:srgbClr val="069849"/>
                </a:solidFill>
              </a:rPr>
              <a:t>reduce</a:t>
            </a:r>
            <a:r>
              <a:rPr lang="en-US" sz="1400" dirty="0"/>
              <a:t>((</a:t>
            </a:r>
            <a:r>
              <a:rPr lang="en-US" sz="1400" dirty="0" err="1">
                <a:solidFill>
                  <a:schemeClr val="accent6">
                    <a:lumMod val="75000"/>
                  </a:schemeClr>
                </a:solidFill>
              </a:rPr>
              <a:t>acc</a:t>
            </a:r>
            <a:r>
              <a:rPr lang="en-US" sz="1400" dirty="0"/>
              <a:t>, </a:t>
            </a:r>
            <a:r>
              <a:rPr lang="en-US" sz="1400" dirty="0">
                <a:solidFill>
                  <a:schemeClr val="accent6">
                    <a:lumMod val="75000"/>
                  </a:schemeClr>
                </a:solidFill>
              </a:rPr>
              <a:t>value</a:t>
            </a:r>
            <a:r>
              <a:rPr lang="en-US" sz="1400" dirty="0"/>
              <a:t>) =&gt; {</a:t>
            </a:r>
          </a:p>
          <a:p>
            <a:r>
              <a:rPr lang="en-US" sz="1400" dirty="0"/>
              <a:t>    </a:t>
            </a:r>
            <a:r>
              <a:rPr lang="en-US" sz="1400" dirty="0">
                <a:solidFill>
                  <a:srgbClr val="C00000"/>
                </a:solidFill>
              </a:rPr>
              <a:t>return</a:t>
            </a:r>
            <a:r>
              <a:rPr lang="en-US" sz="1400" dirty="0"/>
              <a:t> </a:t>
            </a:r>
            <a:r>
              <a:rPr lang="en-US" sz="1400" dirty="0" err="1">
                <a:solidFill>
                  <a:srgbClr val="0070C0"/>
                </a:solidFill>
              </a:rPr>
              <a:t>acc</a:t>
            </a:r>
            <a:r>
              <a:rPr lang="en-US" sz="1400" dirty="0"/>
              <a:t> + </a:t>
            </a:r>
            <a:r>
              <a:rPr lang="en-US" sz="1400" dirty="0">
                <a:solidFill>
                  <a:srgbClr val="0070C0"/>
                </a:solidFill>
              </a:rPr>
              <a:t>value</a:t>
            </a:r>
          </a:p>
          <a:p>
            <a:r>
              <a:rPr lang="en-US" sz="1400" dirty="0"/>
              <a:t>  })</a:t>
            </a:r>
          </a:p>
          <a:p>
            <a:r>
              <a:rPr lang="en-US" sz="1400" dirty="0"/>
              <a:t>})([</a:t>
            </a:r>
            <a:r>
              <a:rPr lang="en-US" sz="1400" dirty="0">
                <a:solidFill>
                  <a:srgbClr val="C00000"/>
                </a:solidFill>
              </a:rPr>
              <a:t>1, 2, 3</a:t>
            </a:r>
            <a:r>
              <a:rPr lang="en-US" sz="1400" dirty="0"/>
              <a:t>])</a:t>
            </a:r>
          </a:p>
        </p:txBody>
      </p:sp>
      <p:sp>
        <p:nvSpPr>
          <p:cNvPr id="18" name="Manual Operation 17">
            <a:extLst>
              <a:ext uri="{FF2B5EF4-FFF2-40B4-BE49-F238E27FC236}">
                <a16:creationId xmlns:a16="http://schemas.microsoft.com/office/drawing/2014/main" xmlns="" id="{B6B9B8DB-309D-DD48-B441-ED35BA0D2273}"/>
              </a:ext>
            </a:extLst>
          </p:cNvPr>
          <p:cNvSpPr/>
          <p:nvPr/>
        </p:nvSpPr>
        <p:spPr>
          <a:xfrm>
            <a:off x="1376778" y="5493647"/>
            <a:ext cx="1856785" cy="1872208"/>
          </a:xfrm>
          <a:prstGeom prst="flowChartManualOperati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3000" dirty="0"/>
              <a:t>HTML</a:t>
            </a:r>
            <a:endParaRPr lang="en-US" sz="3000" dirty="0"/>
          </a:p>
        </p:txBody>
      </p:sp>
      <p:sp>
        <p:nvSpPr>
          <p:cNvPr id="19" name="Manual Operation 18">
            <a:extLst>
              <a:ext uri="{FF2B5EF4-FFF2-40B4-BE49-F238E27FC236}">
                <a16:creationId xmlns:a16="http://schemas.microsoft.com/office/drawing/2014/main" xmlns="" id="{4B67BBEC-8F8F-774C-BC0D-85FB0A0B0DDA}"/>
              </a:ext>
            </a:extLst>
          </p:cNvPr>
          <p:cNvSpPr/>
          <p:nvPr/>
        </p:nvSpPr>
        <p:spPr>
          <a:xfrm>
            <a:off x="5273626" y="5508505"/>
            <a:ext cx="1800200" cy="1872208"/>
          </a:xfrm>
          <a:prstGeom prst="flowChartManualOperatio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3000" dirty="0"/>
              <a:t>JS</a:t>
            </a:r>
            <a:endParaRPr lang="en-US" sz="3000" dirty="0"/>
          </a:p>
        </p:txBody>
      </p:sp>
      <p:sp>
        <p:nvSpPr>
          <p:cNvPr id="20" name="Trapezoid 19">
            <a:extLst>
              <a:ext uri="{FF2B5EF4-FFF2-40B4-BE49-F238E27FC236}">
                <a16:creationId xmlns:a16="http://schemas.microsoft.com/office/drawing/2014/main" xmlns="" id="{6B4BE7B5-845E-7C4A-A230-1FC3622EBC0F}"/>
              </a:ext>
            </a:extLst>
          </p:cNvPr>
          <p:cNvSpPr/>
          <p:nvPr/>
        </p:nvSpPr>
        <p:spPr>
          <a:xfrm>
            <a:off x="3344197" y="5493647"/>
            <a:ext cx="1756028" cy="1872208"/>
          </a:xfrm>
          <a:prstGeom prst="trapezoid">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3000" dirty="0"/>
              <a:t>CSS</a:t>
            </a:r>
            <a:endParaRPr lang="en-US" sz="3000" dirty="0"/>
          </a:p>
        </p:txBody>
      </p:sp>
      <p:pic>
        <p:nvPicPr>
          <p:cNvPr id="22" name="Picture 21">
            <a:extLst>
              <a:ext uri="{FF2B5EF4-FFF2-40B4-BE49-F238E27FC236}">
                <a16:creationId xmlns:a16="http://schemas.microsoft.com/office/drawing/2014/main" xmlns="" id="{AA25FB79-66A3-0E4E-9BA3-D49A2B0AA4E7}"/>
              </a:ext>
            </a:extLst>
          </p:cNvPr>
          <p:cNvPicPr>
            <a:picLocks noChangeAspect="1"/>
          </p:cNvPicPr>
          <p:nvPr/>
        </p:nvPicPr>
        <p:blipFill>
          <a:blip r:embed="rId3"/>
          <a:stretch>
            <a:fillRect/>
          </a:stretch>
        </p:blipFill>
        <p:spPr>
          <a:xfrm>
            <a:off x="2172533" y="1689744"/>
            <a:ext cx="4318000" cy="2527300"/>
          </a:xfrm>
          <a:prstGeom prst="rect">
            <a:avLst/>
          </a:prstGeom>
          <a:effectLst>
            <a:outerShdw blurRad="50800" dist="38100" dir="2700000" algn="tl" rotWithShape="0">
              <a:prstClr val="black">
                <a:alpha val="40000"/>
              </a:prstClr>
            </a:outerShdw>
          </a:effectLst>
        </p:spPr>
      </p:pic>
      <p:sp>
        <p:nvSpPr>
          <p:cNvPr id="23" name="TextBox 22">
            <a:extLst>
              <a:ext uri="{FF2B5EF4-FFF2-40B4-BE49-F238E27FC236}">
                <a16:creationId xmlns:a16="http://schemas.microsoft.com/office/drawing/2014/main" xmlns="" id="{E264E6A3-7738-4E40-AFDA-2A4953261CA1}"/>
              </a:ext>
            </a:extLst>
          </p:cNvPr>
          <p:cNvSpPr txBox="1"/>
          <p:nvPr/>
        </p:nvSpPr>
        <p:spPr>
          <a:xfrm>
            <a:off x="416607" y="2377201"/>
            <a:ext cx="1249060" cy="646331"/>
          </a:xfrm>
          <a:prstGeom prst="rect">
            <a:avLst/>
          </a:prstGeom>
          <a:noFill/>
        </p:spPr>
        <p:txBody>
          <a:bodyPr wrap="none" rtlCol="0">
            <a:spAutoFit/>
          </a:bodyPr>
          <a:lstStyle/>
          <a:p>
            <a:pPr algn="ctr"/>
            <a:r>
              <a:rPr lang="en-US" altLang="zh-CN" dirty="0">
                <a:latin typeface="Microsoft YaHei" panose="020B0503020204020204" pitchFamily="34" charset="-122"/>
                <a:ea typeface="Microsoft YaHei" panose="020B0503020204020204" pitchFamily="34" charset="-122"/>
              </a:rPr>
              <a:t>Structural</a:t>
            </a:r>
          </a:p>
          <a:p>
            <a:pPr algn="ctr"/>
            <a:r>
              <a:rPr lang="zh-CN" altLang="en-US" dirty="0">
                <a:latin typeface="Microsoft YaHei" panose="020B0503020204020204" pitchFamily="34" charset="-122"/>
                <a:ea typeface="Microsoft YaHei" panose="020B0503020204020204" pitchFamily="34" charset="-122"/>
              </a:rPr>
              <a:t>结构</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标签</a:t>
            </a:r>
            <a:endParaRPr lang="en-US" dirty="0">
              <a:latin typeface="Microsoft YaHei" panose="020B0503020204020204" pitchFamily="34" charset="-122"/>
              <a:ea typeface="Microsoft YaHei" panose="020B0503020204020204" pitchFamily="34" charset="-122"/>
            </a:endParaRPr>
          </a:p>
        </p:txBody>
      </p:sp>
      <p:sp>
        <p:nvSpPr>
          <p:cNvPr id="24" name="TextBox 23">
            <a:extLst>
              <a:ext uri="{FF2B5EF4-FFF2-40B4-BE49-F238E27FC236}">
                <a16:creationId xmlns:a16="http://schemas.microsoft.com/office/drawing/2014/main" xmlns="" id="{D5773A71-EEE0-8D45-BD85-A56C88D0495F}"/>
              </a:ext>
            </a:extLst>
          </p:cNvPr>
          <p:cNvSpPr txBox="1"/>
          <p:nvPr/>
        </p:nvSpPr>
        <p:spPr>
          <a:xfrm>
            <a:off x="3102853" y="4001419"/>
            <a:ext cx="1772820" cy="646331"/>
          </a:xfrm>
          <a:prstGeom prst="rect">
            <a:avLst/>
          </a:prstGeom>
          <a:noFill/>
        </p:spPr>
        <p:txBody>
          <a:bodyPr wrap="square" rtlCol="0">
            <a:spAutoFit/>
          </a:bodyPr>
          <a:lstStyle/>
          <a:p>
            <a:pPr algn="ctr"/>
            <a:r>
              <a:rPr lang="en-US" altLang="zh-CN" dirty="0">
                <a:latin typeface="Microsoft YaHei" panose="020B0503020204020204" pitchFamily="34" charset="-122"/>
                <a:ea typeface="Microsoft YaHei" panose="020B0503020204020204" pitchFamily="34" charset="-122"/>
              </a:rPr>
              <a:t>Presentational</a:t>
            </a:r>
          </a:p>
          <a:p>
            <a:pPr algn="ctr"/>
            <a:r>
              <a:rPr lang="zh-CN" altLang="en-US" dirty="0">
                <a:latin typeface="Microsoft YaHei" panose="020B0503020204020204" pitchFamily="34" charset="-122"/>
                <a:ea typeface="Microsoft YaHei" panose="020B0503020204020204" pitchFamily="34" charset="-122"/>
              </a:rPr>
              <a:t>样式</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外观</a:t>
            </a:r>
            <a:endParaRPr lang="en-US" dirty="0">
              <a:latin typeface="Microsoft YaHei" panose="020B0503020204020204" pitchFamily="34" charset="-122"/>
              <a:ea typeface="Microsoft YaHei" panose="020B0503020204020204" pitchFamily="34" charset="-122"/>
            </a:endParaRPr>
          </a:p>
        </p:txBody>
      </p:sp>
      <p:sp>
        <p:nvSpPr>
          <p:cNvPr id="25" name="TextBox 24">
            <a:extLst>
              <a:ext uri="{FF2B5EF4-FFF2-40B4-BE49-F238E27FC236}">
                <a16:creationId xmlns:a16="http://schemas.microsoft.com/office/drawing/2014/main" xmlns="" id="{A22305F9-8732-6945-84FF-D4254308C613}"/>
              </a:ext>
            </a:extLst>
          </p:cNvPr>
          <p:cNvSpPr txBox="1"/>
          <p:nvPr/>
        </p:nvSpPr>
        <p:spPr>
          <a:xfrm>
            <a:off x="6626704" y="2382565"/>
            <a:ext cx="1619755" cy="646331"/>
          </a:xfrm>
          <a:prstGeom prst="rect">
            <a:avLst/>
          </a:prstGeom>
          <a:noFill/>
        </p:spPr>
        <p:txBody>
          <a:bodyPr wrap="square" rtlCol="0">
            <a:spAutoFit/>
          </a:bodyPr>
          <a:lstStyle/>
          <a:p>
            <a:pPr algn="ctr"/>
            <a:r>
              <a:rPr lang="en-US" altLang="zh-CN" dirty="0">
                <a:latin typeface="Microsoft YaHei" panose="020B0503020204020204" pitchFamily="34" charset="-122"/>
                <a:ea typeface="Microsoft YaHei" panose="020B0503020204020204" pitchFamily="34" charset="-122"/>
              </a:rPr>
              <a:t>Behavioral</a:t>
            </a:r>
          </a:p>
          <a:p>
            <a:pPr algn="ctr"/>
            <a:r>
              <a:rPr lang="zh-CN" altLang="en-US" dirty="0">
                <a:latin typeface="Microsoft YaHei" panose="020B0503020204020204" pitchFamily="34" charset="-122"/>
                <a:ea typeface="Microsoft YaHei" panose="020B0503020204020204" pitchFamily="34" charset="-122"/>
              </a:rPr>
              <a:t>逻辑</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交互</a:t>
            </a:r>
            <a:endParaRPr lang="en-US" dirty="0">
              <a:latin typeface="Microsoft YaHei" panose="020B0503020204020204" pitchFamily="34" charset="-122"/>
              <a:ea typeface="Microsoft YaHei" panose="020B0503020204020204" pitchFamily="34" charset="-122"/>
            </a:endParaRPr>
          </a:p>
        </p:txBody>
      </p:sp>
      <p:sp>
        <p:nvSpPr>
          <p:cNvPr id="3" name="TextBox 2">
            <a:extLst>
              <a:ext uri="{FF2B5EF4-FFF2-40B4-BE49-F238E27FC236}">
                <a16:creationId xmlns:a16="http://schemas.microsoft.com/office/drawing/2014/main" xmlns="" id="{C77F8AC0-07DA-E448-8B61-A7DEF59BD4EA}"/>
              </a:ext>
            </a:extLst>
          </p:cNvPr>
          <p:cNvSpPr txBox="1"/>
          <p:nvPr/>
        </p:nvSpPr>
        <p:spPr>
          <a:xfrm>
            <a:off x="492141" y="3049320"/>
            <a:ext cx="1279133" cy="923330"/>
          </a:xfrm>
          <a:prstGeom prst="rect">
            <a:avLst/>
          </a:prstGeom>
          <a:ln>
            <a:solidFill>
              <a:schemeClr val="bg1">
                <a:lumMod val="75000"/>
              </a:schemeClr>
            </a:solidFill>
            <a:prstDash val="sysDash"/>
          </a:ln>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dirty="0" err="1">
                <a:solidFill>
                  <a:schemeClr val="tx1">
                    <a:lumMod val="50000"/>
                    <a:lumOff val="50000"/>
                  </a:schemeClr>
                </a:solidFill>
                <a:latin typeface="Microsoft YaHei" panose="020B0503020204020204" pitchFamily="34" charset="-122"/>
                <a:ea typeface="Microsoft YaHei" panose="020B0503020204020204" pitchFamily="34" charset="-122"/>
              </a:rPr>
              <a:t>TagName</a:t>
            </a:r>
            <a:endParaRPr lang="en-US" altLang="zh-CN" dirty="0">
              <a:solidFill>
                <a:schemeClr val="tx1">
                  <a:lumMod val="50000"/>
                  <a:lumOff val="50000"/>
                </a:schemeClr>
              </a:solidFill>
              <a:latin typeface="Microsoft YaHei" panose="020B0503020204020204" pitchFamily="34" charset="-122"/>
              <a:ea typeface="Microsoft YaHei" panose="020B0503020204020204" pitchFamily="34" charset="-122"/>
            </a:endParaRPr>
          </a:p>
          <a:p>
            <a:r>
              <a:rPr lang="en-US" altLang="zh-CN" dirty="0">
                <a:solidFill>
                  <a:schemeClr val="tx1">
                    <a:lumMod val="50000"/>
                    <a:lumOff val="50000"/>
                  </a:schemeClr>
                </a:solidFill>
                <a:latin typeface="Microsoft YaHei" panose="020B0503020204020204" pitchFamily="34" charset="-122"/>
                <a:ea typeface="Microsoft YaHei" panose="020B0503020204020204" pitchFamily="34" charset="-122"/>
              </a:rPr>
              <a:t>DOM</a:t>
            </a:r>
          </a:p>
          <a:p>
            <a:r>
              <a:rPr lang="en-US" altLang="zh-CN" dirty="0">
                <a:solidFill>
                  <a:schemeClr val="tx1">
                    <a:lumMod val="50000"/>
                    <a:lumOff val="50000"/>
                  </a:schemeClr>
                </a:solidFill>
                <a:latin typeface="Microsoft YaHei" panose="020B0503020204020204" pitchFamily="34" charset="-122"/>
                <a:ea typeface="Microsoft YaHei" panose="020B0503020204020204" pitchFamily="34" charset="-122"/>
              </a:rPr>
              <a:t>Attributes</a:t>
            </a:r>
            <a:endParaRPr lang="en-US"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4" name="TextBox 13">
            <a:extLst>
              <a:ext uri="{FF2B5EF4-FFF2-40B4-BE49-F238E27FC236}">
                <a16:creationId xmlns:a16="http://schemas.microsoft.com/office/drawing/2014/main" xmlns="" id="{8074BD2D-1E47-2644-86E9-F953716B6AB6}"/>
              </a:ext>
            </a:extLst>
          </p:cNvPr>
          <p:cNvSpPr txBox="1"/>
          <p:nvPr/>
        </p:nvSpPr>
        <p:spPr>
          <a:xfrm>
            <a:off x="4834256" y="4106962"/>
            <a:ext cx="1411698" cy="923330"/>
          </a:xfrm>
          <a:prstGeom prst="rect">
            <a:avLst/>
          </a:prstGeom>
          <a:ln>
            <a:solidFill>
              <a:schemeClr val="bg1">
                <a:lumMod val="75000"/>
              </a:schemeClr>
            </a:solidFill>
            <a:prstDash val="sysDash"/>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dirty="0">
                <a:solidFill>
                  <a:schemeClr val="tx1">
                    <a:lumMod val="50000"/>
                    <a:lumOff val="50000"/>
                  </a:schemeClr>
                </a:solidFill>
                <a:latin typeface="Microsoft YaHei" panose="020B0503020204020204" pitchFamily="34" charset="-122"/>
                <a:ea typeface="Microsoft YaHei" panose="020B0503020204020204" pitchFamily="34" charset="-122"/>
              </a:rPr>
              <a:t>Selector</a:t>
            </a:r>
            <a:r>
              <a:rPr lang="zh-CN" altLang="en-US" dirty="0">
                <a:solidFill>
                  <a:schemeClr val="tx1">
                    <a:lumMod val="50000"/>
                    <a:lumOff val="50000"/>
                  </a:schemeClr>
                </a:solidFill>
                <a:latin typeface="Microsoft YaHei" panose="020B0503020204020204" pitchFamily="34" charset="-122"/>
                <a:ea typeface="Microsoft YaHei" panose="020B0503020204020204" pitchFamily="34" charset="-122"/>
              </a:rPr>
              <a:t> </a:t>
            </a:r>
            <a:endParaRPr lang="en-US" altLang="zh-CN" dirty="0">
              <a:solidFill>
                <a:schemeClr val="tx1">
                  <a:lumMod val="50000"/>
                  <a:lumOff val="50000"/>
                </a:schemeClr>
              </a:solidFill>
              <a:latin typeface="Microsoft YaHei" panose="020B0503020204020204" pitchFamily="34" charset="-122"/>
              <a:ea typeface="Microsoft YaHei" panose="020B0503020204020204" pitchFamily="34" charset="-122"/>
            </a:endParaRPr>
          </a:p>
          <a:p>
            <a:r>
              <a:rPr lang="en-US" altLang="zh-CN" dirty="0">
                <a:solidFill>
                  <a:schemeClr val="tx1">
                    <a:lumMod val="50000"/>
                    <a:lumOff val="50000"/>
                  </a:schemeClr>
                </a:solidFill>
                <a:latin typeface="Microsoft YaHei" panose="020B0503020204020204" pitchFamily="34" charset="-122"/>
                <a:ea typeface="Microsoft YaHei" panose="020B0503020204020204" pitchFamily="34" charset="-122"/>
              </a:rPr>
              <a:t>Properties</a:t>
            </a:r>
          </a:p>
          <a:p>
            <a:r>
              <a:rPr lang="en-US" altLang="zh-CN" dirty="0">
                <a:solidFill>
                  <a:schemeClr val="tx1">
                    <a:lumMod val="50000"/>
                    <a:lumOff val="50000"/>
                  </a:schemeClr>
                </a:solidFill>
                <a:latin typeface="Microsoft YaHei" panose="020B0503020204020204" pitchFamily="34" charset="-122"/>
                <a:ea typeface="Microsoft YaHei" panose="020B0503020204020204" pitchFamily="34" charset="-122"/>
              </a:rPr>
              <a:t>Box</a:t>
            </a:r>
            <a:r>
              <a:rPr lang="zh-CN" altLang="en-US" dirty="0">
                <a:solidFill>
                  <a:schemeClr val="tx1">
                    <a:lumMod val="50000"/>
                    <a:lumOff val="50000"/>
                  </a:schemeClr>
                </a:solidFill>
                <a:latin typeface="Microsoft YaHei" panose="020B0503020204020204" pitchFamily="34" charset="-122"/>
                <a:ea typeface="Microsoft YaHei" panose="020B0503020204020204" pitchFamily="34" charset="-122"/>
              </a:rPr>
              <a:t> </a:t>
            </a:r>
            <a:r>
              <a:rPr lang="en-US" altLang="zh-CN" dirty="0">
                <a:solidFill>
                  <a:schemeClr val="tx1">
                    <a:lumMod val="50000"/>
                    <a:lumOff val="50000"/>
                  </a:schemeClr>
                </a:solidFill>
                <a:latin typeface="Microsoft YaHei" panose="020B0503020204020204" pitchFamily="34" charset="-122"/>
                <a:ea typeface="Microsoft YaHei" panose="020B0503020204020204" pitchFamily="34" charset="-122"/>
              </a:rPr>
              <a:t>Model</a:t>
            </a:r>
            <a:endParaRPr lang="en-US"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21" name="TextBox 20">
            <a:extLst>
              <a:ext uri="{FF2B5EF4-FFF2-40B4-BE49-F238E27FC236}">
                <a16:creationId xmlns:a16="http://schemas.microsoft.com/office/drawing/2014/main" xmlns="" id="{F490C122-150E-0D4B-ABD9-111CA7D2E8BC}"/>
              </a:ext>
            </a:extLst>
          </p:cNvPr>
          <p:cNvSpPr txBox="1"/>
          <p:nvPr/>
        </p:nvSpPr>
        <p:spPr>
          <a:xfrm>
            <a:off x="6871825" y="3066576"/>
            <a:ext cx="1431802" cy="923330"/>
          </a:xfrm>
          <a:prstGeom prst="rect">
            <a:avLst/>
          </a:prstGeom>
          <a:ln>
            <a:solidFill>
              <a:schemeClr val="bg1">
                <a:lumMod val="75000"/>
              </a:schemeClr>
            </a:solidFill>
            <a:prstDash val="sysDash"/>
          </a:ln>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dirty="0">
                <a:solidFill>
                  <a:schemeClr val="tx1">
                    <a:lumMod val="50000"/>
                    <a:lumOff val="50000"/>
                  </a:schemeClr>
                </a:solidFill>
                <a:latin typeface="Microsoft YaHei" panose="020B0503020204020204" pitchFamily="34" charset="-122"/>
                <a:ea typeface="Microsoft YaHei" panose="020B0503020204020204" pitchFamily="34" charset="-122"/>
              </a:rPr>
              <a:t>DOM/BOM</a:t>
            </a:r>
          </a:p>
          <a:p>
            <a:r>
              <a:rPr lang="en-US" altLang="zh-CN" dirty="0">
                <a:solidFill>
                  <a:schemeClr val="tx1">
                    <a:lumMod val="50000"/>
                    <a:lumOff val="50000"/>
                  </a:schemeClr>
                </a:solidFill>
                <a:latin typeface="Microsoft YaHei" panose="020B0503020204020204" pitchFamily="34" charset="-122"/>
                <a:ea typeface="Microsoft YaHei" panose="020B0503020204020204" pitchFamily="34" charset="-122"/>
              </a:rPr>
              <a:t>Events</a:t>
            </a:r>
          </a:p>
          <a:p>
            <a:r>
              <a:rPr lang="en-US" altLang="zh-CN" dirty="0">
                <a:solidFill>
                  <a:schemeClr val="tx1">
                    <a:lumMod val="50000"/>
                    <a:lumOff val="50000"/>
                  </a:schemeClr>
                </a:solidFill>
                <a:latin typeface="Microsoft YaHei" panose="020B0503020204020204" pitchFamily="34" charset="-122"/>
                <a:ea typeface="Microsoft YaHei" panose="020B0503020204020204" pitchFamily="34" charset="-122"/>
              </a:rPr>
              <a:t>XHR/Fetch</a:t>
            </a:r>
            <a:endParaRPr lang="en-US"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046054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87317C5-E1F5-E849-9EB8-2D0F53AC28AE}"/>
              </a:ext>
            </a:extLst>
          </p:cNvPr>
          <p:cNvSpPr>
            <a:spLocks noGrp="1"/>
          </p:cNvSpPr>
          <p:nvPr>
            <p:ph type="title"/>
          </p:nvPr>
        </p:nvSpPr>
        <p:spPr/>
        <p:txBody>
          <a:bodyPr/>
          <a:lstStyle/>
          <a:p>
            <a:r>
              <a:rPr lang="en-US" altLang="zh-CN" dirty="0"/>
              <a:t>Web</a:t>
            </a:r>
            <a:r>
              <a:rPr lang="zh-CN" altLang="en-US" dirty="0"/>
              <a:t>开发内容与技术栈</a:t>
            </a:r>
            <a:r>
              <a:rPr lang="en-US" altLang="zh-CN" dirty="0"/>
              <a:t>-</a:t>
            </a:r>
            <a:r>
              <a:rPr lang="zh-CN" altLang="en-US" dirty="0"/>
              <a:t>前后端数据交互方式</a:t>
            </a:r>
            <a:endParaRPr lang="en-US" dirty="0"/>
          </a:p>
        </p:txBody>
      </p:sp>
      <p:sp>
        <p:nvSpPr>
          <p:cNvPr id="4" name="Rectangle 3">
            <a:extLst>
              <a:ext uri="{FF2B5EF4-FFF2-40B4-BE49-F238E27FC236}">
                <a16:creationId xmlns:a16="http://schemas.microsoft.com/office/drawing/2014/main" xmlns="" id="{22A516C6-8B95-A440-B72B-F0F4EF1F7AB1}"/>
              </a:ext>
            </a:extLst>
          </p:cNvPr>
          <p:cNvSpPr/>
          <p:nvPr/>
        </p:nvSpPr>
        <p:spPr>
          <a:xfrm>
            <a:off x="323528" y="1203598"/>
            <a:ext cx="2088232" cy="2664296"/>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a:p>
        </p:txBody>
      </p:sp>
      <p:sp>
        <p:nvSpPr>
          <p:cNvPr id="5" name="TextBox 4">
            <a:extLst>
              <a:ext uri="{FF2B5EF4-FFF2-40B4-BE49-F238E27FC236}">
                <a16:creationId xmlns:a16="http://schemas.microsoft.com/office/drawing/2014/main" xmlns="" id="{BF53117E-34FE-9C4D-A5D3-EE7404AC9170}"/>
              </a:ext>
            </a:extLst>
          </p:cNvPr>
          <p:cNvSpPr txBox="1"/>
          <p:nvPr/>
        </p:nvSpPr>
        <p:spPr>
          <a:xfrm>
            <a:off x="579256" y="4001576"/>
            <a:ext cx="1661865" cy="369332"/>
          </a:xfrm>
          <a:prstGeom prst="rect">
            <a:avLst/>
          </a:prstGeom>
          <a:noFill/>
        </p:spPr>
        <p:txBody>
          <a:bodyPr wrap="none" rtlCol="0">
            <a:spAutoFit/>
          </a:bodyPr>
          <a:lstStyle/>
          <a:p>
            <a:r>
              <a:rPr lang="en-US" dirty="0"/>
              <a:t>F</a:t>
            </a:r>
            <a:r>
              <a:rPr lang="en-US" altLang="zh-CN" dirty="0"/>
              <a:t>orm</a:t>
            </a:r>
            <a:r>
              <a:rPr lang="zh-CN" altLang="en-US" dirty="0"/>
              <a:t> </a:t>
            </a:r>
            <a:r>
              <a:rPr lang="en-US" altLang="zh-CN" dirty="0"/>
              <a:t>GET/POST</a:t>
            </a:r>
            <a:endParaRPr lang="en-US" dirty="0"/>
          </a:p>
        </p:txBody>
      </p:sp>
      <p:sp>
        <p:nvSpPr>
          <p:cNvPr id="6" name="Rectangle 5">
            <a:extLst>
              <a:ext uri="{FF2B5EF4-FFF2-40B4-BE49-F238E27FC236}">
                <a16:creationId xmlns:a16="http://schemas.microsoft.com/office/drawing/2014/main" xmlns="" id="{5BC9EFFD-4111-284A-99A6-6009B4F1F3C1}"/>
              </a:ext>
            </a:extLst>
          </p:cNvPr>
          <p:cNvSpPr/>
          <p:nvPr/>
        </p:nvSpPr>
        <p:spPr>
          <a:xfrm>
            <a:off x="2555776" y="1203598"/>
            <a:ext cx="1838840" cy="2664296"/>
          </a:xfrm>
          <a:prstGeom prst="rect">
            <a:avLst/>
          </a:prstGeom>
          <a:solidFill>
            <a:schemeClr val="bg1"/>
          </a:solidFill>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rtlCol="0" anchor="ctr">
            <a:noAutofit/>
          </a:bodyPr>
          <a:lstStyle/>
          <a:p>
            <a:pPr algn="ctr"/>
            <a:endParaRPr lang="en-US"/>
          </a:p>
        </p:txBody>
      </p:sp>
      <p:sp>
        <p:nvSpPr>
          <p:cNvPr id="7" name="TextBox 6">
            <a:extLst>
              <a:ext uri="{FF2B5EF4-FFF2-40B4-BE49-F238E27FC236}">
                <a16:creationId xmlns:a16="http://schemas.microsoft.com/office/drawing/2014/main" xmlns="" id="{B2B40280-11CF-3343-A340-114E9CBC561D}"/>
              </a:ext>
            </a:extLst>
          </p:cNvPr>
          <p:cNvSpPr txBox="1"/>
          <p:nvPr/>
        </p:nvSpPr>
        <p:spPr>
          <a:xfrm>
            <a:off x="4920956" y="4005286"/>
            <a:ext cx="1174296" cy="369332"/>
          </a:xfrm>
          <a:prstGeom prst="rect">
            <a:avLst/>
          </a:prstGeom>
          <a:noFill/>
        </p:spPr>
        <p:txBody>
          <a:bodyPr wrap="none" rtlCol="0">
            <a:spAutoFit/>
          </a:bodyPr>
          <a:lstStyle/>
          <a:p>
            <a:r>
              <a:rPr lang="en-US" altLang="zh-CN" dirty="0"/>
              <a:t>XHR/Fetch</a:t>
            </a:r>
            <a:endParaRPr lang="en-US" dirty="0"/>
          </a:p>
        </p:txBody>
      </p:sp>
      <p:sp>
        <p:nvSpPr>
          <p:cNvPr id="8" name="Rectangle 7">
            <a:extLst>
              <a:ext uri="{FF2B5EF4-FFF2-40B4-BE49-F238E27FC236}">
                <a16:creationId xmlns:a16="http://schemas.microsoft.com/office/drawing/2014/main" xmlns="" id="{5F5AEB66-3DC9-D743-ACAA-EB2FCF176FF2}"/>
              </a:ext>
            </a:extLst>
          </p:cNvPr>
          <p:cNvSpPr/>
          <p:nvPr/>
        </p:nvSpPr>
        <p:spPr>
          <a:xfrm>
            <a:off x="4597760" y="1203598"/>
            <a:ext cx="1918456" cy="2664296"/>
          </a:xfrm>
          <a:prstGeom prst="rect">
            <a:avLst/>
          </a:prstGeom>
          <a:effectLst>
            <a:outerShdw blurRad="50800" dist="38100" dir="2700000" algn="tl" rotWithShape="0">
              <a:prstClr val="black">
                <a:alpha val="40000"/>
              </a:prstClr>
            </a:outerShdw>
          </a:effectLst>
        </p:spPr>
        <p:style>
          <a:lnRef idx="2">
            <a:schemeClr val="accent4"/>
          </a:lnRef>
          <a:fillRef idx="1">
            <a:schemeClr val="lt1"/>
          </a:fillRef>
          <a:effectRef idx="0">
            <a:schemeClr val="accent4"/>
          </a:effectRef>
          <a:fontRef idx="minor">
            <a:schemeClr val="dk1"/>
          </a:fontRef>
        </p:style>
        <p:txBody>
          <a:bodyPr rtlCol="0" anchor="ctr">
            <a:noAutofit/>
          </a:bodyPr>
          <a:lstStyle/>
          <a:p>
            <a:pPr algn="ctr"/>
            <a:endParaRPr lang="en-US"/>
          </a:p>
        </p:txBody>
      </p:sp>
      <p:sp>
        <p:nvSpPr>
          <p:cNvPr id="9" name="TextBox 8">
            <a:extLst>
              <a:ext uri="{FF2B5EF4-FFF2-40B4-BE49-F238E27FC236}">
                <a16:creationId xmlns:a16="http://schemas.microsoft.com/office/drawing/2014/main" xmlns="" id="{BBEA498D-104D-A34A-BF65-DD606F2CE24F}"/>
              </a:ext>
            </a:extLst>
          </p:cNvPr>
          <p:cNvSpPr txBox="1"/>
          <p:nvPr/>
        </p:nvSpPr>
        <p:spPr>
          <a:xfrm>
            <a:off x="3000701" y="4001576"/>
            <a:ext cx="784189" cy="369332"/>
          </a:xfrm>
          <a:prstGeom prst="rect">
            <a:avLst/>
          </a:prstGeom>
          <a:noFill/>
        </p:spPr>
        <p:txBody>
          <a:bodyPr wrap="none" rtlCol="0">
            <a:spAutoFit/>
          </a:bodyPr>
          <a:lstStyle/>
          <a:p>
            <a:r>
              <a:rPr lang="en-US" altLang="zh-CN" dirty="0"/>
              <a:t>JSONP</a:t>
            </a:r>
            <a:endParaRPr lang="en-US" dirty="0"/>
          </a:p>
        </p:txBody>
      </p:sp>
      <p:sp>
        <p:nvSpPr>
          <p:cNvPr id="10" name="Rectangle 9">
            <a:extLst>
              <a:ext uri="{FF2B5EF4-FFF2-40B4-BE49-F238E27FC236}">
                <a16:creationId xmlns:a16="http://schemas.microsoft.com/office/drawing/2014/main" xmlns="" id="{5810D84D-CA61-934C-8935-B502A731F57B}"/>
              </a:ext>
            </a:extLst>
          </p:cNvPr>
          <p:cNvSpPr/>
          <p:nvPr/>
        </p:nvSpPr>
        <p:spPr>
          <a:xfrm>
            <a:off x="6660232" y="1187187"/>
            <a:ext cx="2088232" cy="2664296"/>
          </a:xfrm>
          <a:prstGeom prst="rect">
            <a:avLst/>
          </a:prstGeom>
          <a:solidFill>
            <a:schemeClr val="bg1"/>
          </a:solidFill>
          <a:effectLst>
            <a:outerShdw blurRad="50800" dist="38100" dir="2700000" algn="tl" rotWithShape="0">
              <a:prstClr val="black">
                <a:alpha val="40000"/>
              </a:prstClr>
            </a:outerShdw>
          </a:effectLst>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txBody>
          <a:bodyPr rtlCol="0" anchor="ctr">
            <a:noAutofit/>
          </a:bodyPr>
          <a:lstStyle/>
          <a:p>
            <a:pPr algn="ctr"/>
            <a:endParaRPr lang="en-US"/>
          </a:p>
        </p:txBody>
      </p:sp>
      <p:sp>
        <p:nvSpPr>
          <p:cNvPr id="11" name="TextBox 10">
            <a:extLst>
              <a:ext uri="{FF2B5EF4-FFF2-40B4-BE49-F238E27FC236}">
                <a16:creationId xmlns:a16="http://schemas.microsoft.com/office/drawing/2014/main" xmlns="" id="{BDF1D880-89A4-D546-B50C-F6DF26E01653}"/>
              </a:ext>
            </a:extLst>
          </p:cNvPr>
          <p:cNvSpPr txBox="1"/>
          <p:nvPr/>
        </p:nvSpPr>
        <p:spPr>
          <a:xfrm>
            <a:off x="6479361" y="4013643"/>
            <a:ext cx="2534861" cy="369332"/>
          </a:xfrm>
          <a:prstGeom prst="rect">
            <a:avLst/>
          </a:prstGeom>
          <a:noFill/>
        </p:spPr>
        <p:txBody>
          <a:bodyPr wrap="none" rtlCol="0">
            <a:spAutoFit/>
          </a:bodyPr>
          <a:lstStyle/>
          <a:p>
            <a:r>
              <a:rPr lang="en-US" altLang="zh-CN" dirty="0"/>
              <a:t>Web</a:t>
            </a:r>
            <a:r>
              <a:rPr lang="zh-CN" altLang="en-US" dirty="0"/>
              <a:t> </a:t>
            </a:r>
            <a:r>
              <a:rPr lang="en-US" altLang="zh-CN" dirty="0"/>
              <a:t>Socket/</a:t>
            </a:r>
            <a:r>
              <a:rPr lang="en-US" altLang="zh-CN" dirty="0" err="1"/>
              <a:t>EventSource</a:t>
            </a:r>
            <a:endParaRPr lang="en-US" dirty="0"/>
          </a:p>
        </p:txBody>
      </p:sp>
      <p:sp>
        <p:nvSpPr>
          <p:cNvPr id="12" name="Rectangle 11">
            <a:extLst>
              <a:ext uri="{FF2B5EF4-FFF2-40B4-BE49-F238E27FC236}">
                <a16:creationId xmlns:a16="http://schemas.microsoft.com/office/drawing/2014/main" xmlns="" id="{F8F26B23-77C7-FA42-8C95-7289A7416132}"/>
              </a:ext>
            </a:extLst>
          </p:cNvPr>
          <p:cNvSpPr/>
          <p:nvPr/>
        </p:nvSpPr>
        <p:spPr>
          <a:xfrm>
            <a:off x="467544" y="1347614"/>
            <a:ext cx="1800200" cy="1938992"/>
          </a:xfrm>
          <a:prstGeom prst="rect">
            <a:avLst/>
          </a:prstGeom>
        </p:spPr>
        <p:txBody>
          <a:bodyPr wrap="square">
            <a:spAutoFit/>
          </a:bodyPr>
          <a:lstStyle/>
          <a:p>
            <a:r>
              <a:rPr lang="en-US" sz="1200" dirty="0">
                <a:solidFill>
                  <a:srgbClr val="0000FF"/>
                </a:solidFill>
                <a:latin typeface="Consolas" panose="020B0609020204030204" pitchFamily="49" charset="0"/>
              </a:rPr>
              <a:t>&lt;form</a:t>
            </a:r>
            <a:r>
              <a:rPr lang="en-US" sz="1200" dirty="0">
                <a:solidFill>
                  <a:srgbClr val="444444"/>
                </a:solidFill>
                <a:latin typeface="Consolas" panose="020B0609020204030204" pitchFamily="49" charset="0"/>
              </a:rPr>
              <a:t> action=</a:t>
            </a:r>
            <a:r>
              <a:rPr lang="en-US" sz="1200" dirty="0">
                <a:solidFill>
                  <a:srgbClr val="CC0000"/>
                </a:solidFill>
                <a:latin typeface="Consolas" panose="020B0609020204030204" pitchFamily="49" charset="0"/>
              </a:rPr>
              <a:t>"</a:t>
            </a:r>
            <a:r>
              <a:rPr lang="en-US" altLang="zh-CN" sz="1200" dirty="0">
                <a:solidFill>
                  <a:srgbClr val="CC0000"/>
                </a:solidFill>
                <a:latin typeface="Consolas" panose="020B0609020204030204" pitchFamily="49" charset="0"/>
              </a:rPr>
              <a:t>/</a:t>
            </a:r>
            <a:r>
              <a:rPr lang="en-US" sz="1200" dirty="0">
                <a:solidFill>
                  <a:srgbClr val="CC0000"/>
                </a:solidFill>
                <a:latin typeface="Consolas" panose="020B0609020204030204" pitchFamily="49" charset="0"/>
              </a:rPr>
              <a:t>" </a:t>
            </a:r>
          </a:p>
          <a:p>
            <a:r>
              <a:rPr lang="en-US" sz="1200" dirty="0">
                <a:solidFill>
                  <a:srgbClr val="444444"/>
                </a:solidFill>
                <a:latin typeface="Consolas" panose="020B0609020204030204" pitchFamily="49" charset="0"/>
              </a:rPr>
              <a:t>method=</a:t>
            </a:r>
            <a:r>
              <a:rPr lang="en-US" sz="1200" dirty="0">
                <a:solidFill>
                  <a:srgbClr val="CC0000"/>
                </a:solidFill>
                <a:latin typeface="Consolas" panose="020B0609020204030204" pitchFamily="49" charset="0"/>
              </a:rPr>
              <a:t>"</a:t>
            </a:r>
            <a:r>
              <a:rPr lang="en-US" altLang="zh-CN" sz="1200" dirty="0">
                <a:solidFill>
                  <a:srgbClr val="CC0000"/>
                </a:solidFill>
                <a:latin typeface="Consolas" panose="020B0609020204030204" pitchFamily="49" charset="0"/>
              </a:rPr>
              <a:t>post</a:t>
            </a:r>
            <a:r>
              <a:rPr lang="en-US" sz="1200" dirty="0">
                <a:solidFill>
                  <a:srgbClr val="CC0000"/>
                </a:solidFill>
                <a:latin typeface="Consolas" panose="020B0609020204030204" pitchFamily="49" charset="0"/>
              </a:rPr>
              <a:t>"</a:t>
            </a:r>
            <a:r>
              <a:rPr lang="en-US" sz="1200" dirty="0">
                <a:solidFill>
                  <a:srgbClr val="0000FF"/>
                </a:solidFill>
                <a:latin typeface="Consolas" panose="020B0609020204030204" pitchFamily="49" charset="0"/>
              </a:rPr>
              <a:t>&gt;</a:t>
            </a:r>
            <a:endParaRPr lang="en-US" sz="1200" dirty="0">
              <a:solidFill>
                <a:srgbClr val="444444"/>
              </a:solidFill>
              <a:latin typeface="Consolas" panose="020B0609020204030204" pitchFamily="49" charset="0"/>
            </a:endParaRPr>
          </a:p>
          <a:p>
            <a:r>
              <a:rPr lang="en-US" sz="1200" dirty="0">
                <a:solidFill>
                  <a:srgbClr val="0000FF"/>
                </a:solidFill>
                <a:latin typeface="Consolas" panose="020B0609020204030204" pitchFamily="49" charset="0"/>
              </a:rPr>
              <a:t>&lt;input</a:t>
            </a:r>
            <a:r>
              <a:rPr lang="en-US" sz="1200" dirty="0">
                <a:solidFill>
                  <a:srgbClr val="444444"/>
                </a:solidFill>
                <a:latin typeface="Consolas" panose="020B0609020204030204" pitchFamily="49" charset="0"/>
              </a:rPr>
              <a:t> type=</a:t>
            </a:r>
            <a:r>
              <a:rPr lang="en-US" sz="1200" dirty="0">
                <a:solidFill>
                  <a:srgbClr val="CC0000"/>
                </a:solidFill>
                <a:latin typeface="Consolas" panose="020B0609020204030204" pitchFamily="49" charset="0"/>
              </a:rPr>
              <a:t>"text"</a:t>
            </a:r>
            <a:r>
              <a:rPr lang="en-US" sz="1200" dirty="0">
                <a:solidFill>
                  <a:srgbClr val="444444"/>
                </a:solidFill>
                <a:latin typeface="Consolas" panose="020B0609020204030204" pitchFamily="49" charset="0"/>
              </a:rPr>
              <a:t> name=</a:t>
            </a:r>
            <a:r>
              <a:rPr lang="en-US" sz="1200" dirty="0">
                <a:solidFill>
                  <a:srgbClr val="CC0000"/>
                </a:solidFill>
                <a:latin typeface="Consolas" panose="020B0609020204030204" pitchFamily="49" charset="0"/>
              </a:rPr>
              <a:t>"</a:t>
            </a:r>
            <a:r>
              <a:rPr lang="en-US" altLang="zh-CN" sz="1200" dirty="0">
                <a:solidFill>
                  <a:srgbClr val="CC0000"/>
                </a:solidFill>
                <a:latin typeface="Consolas" panose="020B0609020204030204" pitchFamily="49" charset="0"/>
              </a:rPr>
              <a:t>name</a:t>
            </a:r>
            <a:r>
              <a:rPr lang="en-US" sz="1200" dirty="0">
                <a:solidFill>
                  <a:srgbClr val="CC0000"/>
                </a:solidFill>
                <a:latin typeface="Consolas" panose="020B0609020204030204" pitchFamily="49" charset="0"/>
              </a:rPr>
              <a:t>"</a:t>
            </a:r>
            <a:r>
              <a:rPr lang="en-US" sz="1200" dirty="0">
                <a:solidFill>
                  <a:srgbClr val="0000FF"/>
                </a:solidFill>
                <a:latin typeface="Consolas" panose="020B0609020204030204" pitchFamily="49" charset="0"/>
              </a:rPr>
              <a:t>&gt;</a:t>
            </a:r>
          </a:p>
          <a:p>
            <a:r>
              <a:rPr lang="en-US" sz="1200" dirty="0">
                <a:solidFill>
                  <a:srgbClr val="0000FF"/>
                </a:solidFill>
                <a:latin typeface="Consolas" panose="020B0609020204030204" pitchFamily="49" charset="0"/>
              </a:rPr>
              <a:t>&lt;input</a:t>
            </a:r>
            <a:r>
              <a:rPr lang="en-US" sz="1200" dirty="0">
                <a:solidFill>
                  <a:srgbClr val="444444"/>
                </a:solidFill>
                <a:latin typeface="Consolas" panose="020B0609020204030204" pitchFamily="49" charset="0"/>
              </a:rPr>
              <a:t> type=</a:t>
            </a:r>
            <a:r>
              <a:rPr lang="en-US" sz="1200" dirty="0">
                <a:solidFill>
                  <a:srgbClr val="CC0000"/>
                </a:solidFill>
                <a:latin typeface="Consolas" panose="020B0609020204030204" pitchFamily="49" charset="0"/>
              </a:rPr>
              <a:t>"</a:t>
            </a:r>
            <a:r>
              <a:rPr lang="en-US" altLang="zh-CN" sz="1200" dirty="0">
                <a:solidFill>
                  <a:srgbClr val="CC0000"/>
                </a:solidFill>
                <a:latin typeface="Consolas" panose="020B0609020204030204" pitchFamily="49" charset="0"/>
              </a:rPr>
              <a:t>file</a:t>
            </a:r>
            <a:r>
              <a:rPr lang="en-US" sz="1200" dirty="0">
                <a:solidFill>
                  <a:srgbClr val="CC0000"/>
                </a:solidFill>
                <a:latin typeface="Consolas" panose="020B0609020204030204" pitchFamily="49" charset="0"/>
              </a:rPr>
              <a:t>"</a:t>
            </a:r>
            <a:r>
              <a:rPr lang="en-US" sz="1200" dirty="0">
                <a:solidFill>
                  <a:srgbClr val="444444"/>
                </a:solidFill>
                <a:latin typeface="Consolas" panose="020B0609020204030204" pitchFamily="49" charset="0"/>
              </a:rPr>
              <a:t> </a:t>
            </a:r>
            <a:r>
              <a:rPr lang="en-US" sz="1200" dirty="0" err="1">
                <a:solidFill>
                  <a:srgbClr val="444444"/>
                </a:solidFill>
                <a:latin typeface="Consolas" panose="020B0609020204030204" pitchFamily="49" charset="0"/>
              </a:rPr>
              <a:t>enctype</a:t>
            </a:r>
            <a:r>
              <a:rPr lang="en-US" sz="1200" dirty="0">
                <a:solidFill>
                  <a:srgbClr val="CC0000"/>
                </a:solidFill>
                <a:latin typeface="Consolas" panose="020B0609020204030204" pitchFamily="49" charset="0"/>
              </a:rPr>
              <a:t>="multipart/form-data"</a:t>
            </a:r>
            <a:r>
              <a:rPr lang="en-US" sz="1200" dirty="0">
                <a:solidFill>
                  <a:srgbClr val="0000FF"/>
                </a:solidFill>
                <a:latin typeface="Consolas" panose="020B0609020204030204" pitchFamily="49" charset="0"/>
              </a:rPr>
              <a:t>&gt;</a:t>
            </a:r>
            <a:endParaRPr lang="en-US" sz="1200" dirty="0">
              <a:solidFill>
                <a:srgbClr val="444444"/>
              </a:solidFill>
              <a:latin typeface="Consolas" panose="020B0609020204030204" pitchFamily="49" charset="0"/>
            </a:endParaRPr>
          </a:p>
          <a:p>
            <a:r>
              <a:rPr lang="en-US" sz="1200" dirty="0">
                <a:solidFill>
                  <a:srgbClr val="0000FF"/>
                </a:solidFill>
                <a:latin typeface="Consolas" panose="020B0609020204030204" pitchFamily="49" charset="0"/>
              </a:rPr>
              <a:t>&lt;input</a:t>
            </a:r>
            <a:r>
              <a:rPr lang="en-US" sz="1200" dirty="0">
                <a:solidFill>
                  <a:srgbClr val="444444"/>
                </a:solidFill>
                <a:latin typeface="Consolas" panose="020B0609020204030204" pitchFamily="49" charset="0"/>
              </a:rPr>
              <a:t> type=</a:t>
            </a:r>
            <a:r>
              <a:rPr lang="en-US" sz="1200" dirty="0">
                <a:solidFill>
                  <a:srgbClr val="CC0000"/>
                </a:solidFill>
                <a:latin typeface="Consolas" panose="020B0609020204030204" pitchFamily="49" charset="0"/>
              </a:rPr>
              <a:t>“submit”</a:t>
            </a:r>
            <a:r>
              <a:rPr lang="en-US" sz="1200" dirty="0">
                <a:solidFill>
                  <a:srgbClr val="444444"/>
                </a:solidFill>
                <a:latin typeface="Consolas" panose="020B0609020204030204" pitchFamily="49" charset="0"/>
              </a:rPr>
              <a:t> value=</a:t>
            </a:r>
            <a:r>
              <a:rPr lang="en-US" sz="1200" dirty="0">
                <a:solidFill>
                  <a:srgbClr val="CC0000"/>
                </a:solidFill>
                <a:latin typeface="Consolas" panose="020B0609020204030204" pitchFamily="49" charset="0"/>
              </a:rPr>
              <a:t>"</a:t>
            </a:r>
            <a:r>
              <a:rPr lang="zh-CN" altLang="en-US" sz="1200" dirty="0">
                <a:solidFill>
                  <a:srgbClr val="CC0000"/>
                </a:solidFill>
                <a:latin typeface="Microsoft YaHei" panose="020B0503020204020204" pitchFamily="34" charset="-122"/>
                <a:ea typeface="Microsoft YaHei" panose="020B0503020204020204" pitchFamily="34" charset="-122"/>
              </a:rPr>
              <a:t>提交</a:t>
            </a:r>
            <a:r>
              <a:rPr lang="en-US" sz="1200" dirty="0">
                <a:solidFill>
                  <a:srgbClr val="CC0000"/>
                </a:solidFill>
                <a:latin typeface="Consolas" panose="020B0609020204030204" pitchFamily="49" charset="0"/>
              </a:rPr>
              <a:t>"</a:t>
            </a:r>
            <a:r>
              <a:rPr lang="en-US" sz="1200" dirty="0">
                <a:solidFill>
                  <a:srgbClr val="0000FF"/>
                </a:solidFill>
                <a:latin typeface="Consolas" panose="020B0609020204030204" pitchFamily="49" charset="0"/>
              </a:rPr>
              <a:t>&gt;</a:t>
            </a:r>
            <a:endParaRPr lang="en-US" sz="1200" dirty="0">
              <a:solidFill>
                <a:srgbClr val="444444"/>
              </a:solidFill>
              <a:latin typeface="Consolas" panose="020B0609020204030204" pitchFamily="49" charset="0"/>
            </a:endParaRPr>
          </a:p>
          <a:p>
            <a:r>
              <a:rPr lang="en-US" sz="1200" dirty="0">
                <a:solidFill>
                  <a:srgbClr val="0000FF"/>
                </a:solidFill>
                <a:latin typeface="Consolas" panose="020B0609020204030204" pitchFamily="49" charset="0"/>
              </a:rPr>
              <a:t>form&gt;</a:t>
            </a:r>
            <a:endParaRPr lang="en-US" sz="1200" b="0" i="0" dirty="0">
              <a:solidFill>
                <a:srgbClr val="444444"/>
              </a:solidFill>
              <a:effectLst/>
              <a:latin typeface="Consolas" panose="020B0609020204030204" pitchFamily="49" charset="0"/>
            </a:endParaRPr>
          </a:p>
        </p:txBody>
      </p:sp>
      <p:sp>
        <p:nvSpPr>
          <p:cNvPr id="13" name="TextBox 12">
            <a:extLst>
              <a:ext uri="{FF2B5EF4-FFF2-40B4-BE49-F238E27FC236}">
                <a16:creationId xmlns:a16="http://schemas.microsoft.com/office/drawing/2014/main" xmlns="" id="{773555F3-B198-2848-9E72-4EB525DA99CB}"/>
              </a:ext>
            </a:extLst>
          </p:cNvPr>
          <p:cNvSpPr txBox="1"/>
          <p:nvPr/>
        </p:nvSpPr>
        <p:spPr>
          <a:xfrm>
            <a:off x="796569" y="3471755"/>
            <a:ext cx="928588" cy="307777"/>
          </a:xfrm>
          <a:prstGeom prst="rect">
            <a:avLst/>
          </a:prstGeom>
          <a:noFill/>
        </p:spPr>
        <p:txBody>
          <a:bodyPr wrap="none" rtlCol="0">
            <a:spAutoFit/>
          </a:bodyPr>
          <a:lstStyle/>
          <a:p>
            <a:r>
              <a:rPr lang="en-US" sz="1400" dirty="0">
                <a:solidFill>
                  <a:schemeClr val="tx1">
                    <a:lumMod val="50000"/>
                    <a:lumOff val="50000"/>
                  </a:schemeClr>
                </a:solidFill>
              </a:rPr>
              <a:t>F</a:t>
            </a:r>
            <a:r>
              <a:rPr lang="en-US" altLang="zh-CN" sz="1400" dirty="0">
                <a:solidFill>
                  <a:schemeClr val="tx1">
                    <a:lumMod val="50000"/>
                    <a:lumOff val="50000"/>
                  </a:schemeClr>
                </a:solidFill>
              </a:rPr>
              <a:t>orm</a:t>
            </a:r>
            <a:r>
              <a:rPr lang="zh-CN" altLang="en-US" sz="1400" dirty="0">
                <a:solidFill>
                  <a:schemeClr val="tx1">
                    <a:lumMod val="50000"/>
                    <a:lumOff val="50000"/>
                  </a:schemeClr>
                </a:solidFill>
              </a:rPr>
              <a:t> </a:t>
            </a:r>
            <a:r>
              <a:rPr lang="en-US" altLang="zh-CN" sz="1400" dirty="0">
                <a:solidFill>
                  <a:schemeClr val="tx1">
                    <a:lumMod val="50000"/>
                    <a:lumOff val="50000"/>
                  </a:schemeClr>
                </a:solidFill>
              </a:rPr>
              <a:t>data</a:t>
            </a:r>
            <a:endParaRPr lang="en-US" sz="1400" dirty="0">
              <a:solidFill>
                <a:schemeClr val="tx1">
                  <a:lumMod val="50000"/>
                  <a:lumOff val="50000"/>
                </a:schemeClr>
              </a:solidFill>
            </a:endParaRPr>
          </a:p>
        </p:txBody>
      </p:sp>
      <p:sp>
        <p:nvSpPr>
          <p:cNvPr id="14" name="TextBox 13">
            <a:extLst>
              <a:ext uri="{FF2B5EF4-FFF2-40B4-BE49-F238E27FC236}">
                <a16:creationId xmlns:a16="http://schemas.microsoft.com/office/drawing/2014/main" xmlns="" id="{6A8B0F07-79E6-924B-B5B6-E1D072D3D95E}"/>
              </a:ext>
            </a:extLst>
          </p:cNvPr>
          <p:cNvSpPr txBox="1"/>
          <p:nvPr/>
        </p:nvSpPr>
        <p:spPr>
          <a:xfrm>
            <a:off x="2938954" y="3461323"/>
            <a:ext cx="907684" cy="307777"/>
          </a:xfrm>
          <a:prstGeom prst="rect">
            <a:avLst/>
          </a:prstGeom>
          <a:noFill/>
        </p:spPr>
        <p:txBody>
          <a:bodyPr wrap="none" rtlCol="0">
            <a:spAutoFit/>
          </a:bodyPr>
          <a:lstStyle/>
          <a:p>
            <a:r>
              <a:rPr lang="en-US" altLang="zh-CN" sz="1400" dirty="0">
                <a:solidFill>
                  <a:schemeClr val="tx1">
                    <a:lumMod val="50000"/>
                    <a:lumOff val="50000"/>
                  </a:schemeClr>
                </a:solidFill>
              </a:rPr>
              <a:t>JavaScript</a:t>
            </a:r>
            <a:endParaRPr lang="en-US" sz="1400" dirty="0">
              <a:solidFill>
                <a:schemeClr val="tx1">
                  <a:lumMod val="50000"/>
                  <a:lumOff val="50000"/>
                </a:schemeClr>
              </a:solidFill>
            </a:endParaRPr>
          </a:p>
        </p:txBody>
      </p:sp>
      <p:sp>
        <p:nvSpPr>
          <p:cNvPr id="15" name="TextBox 14">
            <a:extLst>
              <a:ext uri="{FF2B5EF4-FFF2-40B4-BE49-F238E27FC236}">
                <a16:creationId xmlns:a16="http://schemas.microsoft.com/office/drawing/2014/main" xmlns="" id="{02DB1A8D-A43B-9343-9870-E02718BEB3A6}"/>
              </a:ext>
            </a:extLst>
          </p:cNvPr>
          <p:cNvSpPr txBox="1"/>
          <p:nvPr/>
        </p:nvSpPr>
        <p:spPr>
          <a:xfrm>
            <a:off x="5035090" y="3467610"/>
            <a:ext cx="946028" cy="307777"/>
          </a:xfrm>
          <a:prstGeom prst="rect">
            <a:avLst/>
          </a:prstGeom>
          <a:noFill/>
        </p:spPr>
        <p:txBody>
          <a:bodyPr wrap="none" rtlCol="0">
            <a:spAutoFit/>
          </a:bodyPr>
          <a:lstStyle/>
          <a:p>
            <a:r>
              <a:rPr lang="en-US" altLang="zh-CN" sz="1400" dirty="0">
                <a:solidFill>
                  <a:schemeClr val="tx1">
                    <a:lumMod val="50000"/>
                    <a:lumOff val="50000"/>
                  </a:schemeClr>
                </a:solidFill>
              </a:rPr>
              <a:t>XML/</a:t>
            </a:r>
            <a:r>
              <a:rPr lang="en-US" sz="1400" dirty="0">
                <a:solidFill>
                  <a:schemeClr val="tx1">
                    <a:lumMod val="50000"/>
                    <a:lumOff val="50000"/>
                  </a:schemeClr>
                </a:solidFill>
              </a:rPr>
              <a:t>JSON</a:t>
            </a:r>
          </a:p>
        </p:txBody>
      </p:sp>
      <p:sp>
        <p:nvSpPr>
          <p:cNvPr id="16" name="TextBox 15">
            <a:extLst>
              <a:ext uri="{FF2B5EF4-FFF2-40B4-BE49-F238E27FC236}">
                <a16:creationId xmlns:a16="http://schemas.microsoft.com/office/drawing/2014/main" xmlns="" id="{055C2E26-E524-ED4A-BEB7-FE88D7349070}"/>
              </a:ext>
            </a:extLst>
          </p:cNvPr>
          <p:cNvSpPr txBox="1"/>
          <p:nvPr/>
        </p:nvSpPr>
        <p:spPr>
          <a:xfrm>
            <a:off x="7253742" y="3456239"/>
            <a:ext cx="829201" cy="307777"/>
          </a:xfrm>
          <a:prstGeom prst="rect">
            <a:avLst/>
          </a:prstGeom>
          <a:noFill/>
        </p:spPr>
        <p:txBody>
          <a:bodyPr wrap="none" rtlCol="0">
            <a:spAutoFit/>
          </a:bodyPr>
          <a:lstStyle/>
          <a:p>
            <a:r>
              <a:rPr lang="en-US" altLang="zh-CN" sz="1400" dirty="0">
                <a:solidFill>
                  <a:schemeClr val="tx1">
                    <a:lumMod val="50000"/>
                    <a:lumOff val="50000"/>
                  </a:schemeClr>
                </a:solidFill>
              </a:rPr>
              <a:t>Message</a:t>
            </a:r>
            <a:endParaRPr lang="en-US" sz="1400" dirty="0">
              <a:solidFill>
                <a:schemeClr val="tx1">
                  <a:lumMod val="50000"/>
                  <a:lumOff val="50000"/>
                </a:schemeClr>
              </a:solidFill>
            </a:endParaRPr>
          </a:p>
        </p:txBody>
      </p:sp>
      <p:sp>
        <p:nvSpPr>
          <p:cNvPr id="17" name="Rectangle 16">
            <a:extLst>
              <a:ext uri="{FF2B5EF4-FFF2-40B4-BE49-F238E27FC236}">
                <a16:creationId xmlns:a16="http://schemas.microsoft.com/office/drawing/2014/main" xmlns="" id="{A2C2A450-B3B1-D44B-BB12-D8C364EF5C35}"/>
              </a:ext>
            </a:extLst>
          </p:cNvPr>
          <p:cNvSpPr/>
          <p:nvPr/>
        </p:nvSpPr>
        <p:spPr>
          <a:xfrm>
            <a:off x="2620580" y="1347614"/>
            <a:ext cx="1632345" cy="1754326"/>
          </a:xfrm>
          <a:prstGeom prst="rect">
            <a:avLst/>
          </a:prstGeom>
        </p:spPr>
        <p:txBody>
          <a:bodyPr wrap="square">
            <a:spAutoFit/>
          </a:bodyPr>
          <a:lstStyle/>
          <a:p>
            <a:r>
              <a:rPr lang="en-US" altLang="zh-CN" sz="1200" dirty="0" err="1">
                <a:solidFill>
                  <a:srgbClr val="CC0000"/>
                </a:solidFill>
                <a:latin typeface="Consolas" panose="020B0609020204030204" pitchFamily="49" charset="0"/>
              </a:rPr>
              <a:t>const</a:t>
            </a:r>
            <a:r>
              <a:rPr lang="en-US" sz="1200" dirty="0">
                <a:solidFill>
                  <a:srgbClr val="383A42"/>
                </a:solidFill>
                <a:latin typeface="Source Code Pro"/>
                <a:ea typeface="Microsoft YaHei" panose="020B0503020204020204" pitchFamily="34" charset="-122"/>
              </a:rPr>
              <a:t> </a:t>
            </a:r>
            <a:r>
              <a:rPr lang="en-US" sz="1200" dirty="0" err="1">
                <a:solidFill>
                  <a:srgbClr val="383A42"/>
                </a:solidFill>
                <a:latin typeface="Source Code Pro"/>
                <a:ea typeface="Microsoft YaHei" panose="020B0503020204020204" pitchFamily="34" charset="-122"/>
              </a:rPr>
              <a:t>url</a:t>
            </a:r>
            <a:r>
              <a:rPr lang="en-US" sz="1200" dirty="0">
                <a:solidFill>
                  <a:srgbClr val="383A42"/>
                </a:solidFill>
                <a:latin typeface="Source Code Pro"/>
                <a:ea typeface="Microsoft YaHei" panose="020B0503020204020204" pitchFamily="34" charset="-122"/>
              </a:rPr>
              <a:t> = </a:t>
            </a:r>
            <a:r>
              <a:rPr lang="en-US" sz="1200" dirty="0">
                <a:solidFill>
                  <a:srgbClr val="069849"/>
                </a:solidFill>
                <a:latin typeface="Consolas" panose="020B0609020204030204" pitchFamily="49" charset="0"/>
              </a:rPr>
              <a:t>"http://</a:t>
            </a:r>
            <a:r>
              <a:rPr lang="en-US" altLang="zh-CN" sz="1200" dirty="0" err="1">
                <a:solidFill>
                  <a:srgbClr val="069849"/>
                </a:solidFill>
                <a:latin typeface="Consolas" panose="020B0609020204030204" pitchFamily="49" charset="0"/>
              </a:rPr>
              <a:t>xxx.com</a:t>
            </a:r>
            <a:r>
              <a:rPr lang="en-US" altLang="zh-CN" sz="1200" dirty="0">
                <a:solidFill>
                  <a:srgbClr val="069849"/>
                </a:solidFill>
                <a:latin typeface="Consolas" panose="020B0609020204030204" pitchFamily="49" charset="0"/>
              </a:rPr>
              <a:t>/</a:t>
            </a:r>
            <a:r>
              <a:rPr lang="en-US" altLang="zh-CN" sz="1200" dirty="0" err="1">
                <a:solidFill>
                  <a:srgbClr val="069849"/>
                </a:solidFill>
                <a:latin typeface="Consolas" panose="020B0609020204030204" pitchFamily="49" charset="0"/>
              </a:rPr>
              <a:t>jsonp?cb</a:t>
            </a:r>
            <a:r>
              <a:rPr lang="en-US" altLang="zh-CN" sz="1200" dirty="0">
                <a:solidFill>
                  <a:srgbClr val="069849"/>
                </a:solidFill>
                <a:latin typeface="Consolas" panose="020B0609020204030204" pitchFamily="49" charset="0"/>
              </a:rPr>
              <a:t>=xxx</a:t>
            </a:r>
            <a:r>
              <a:rPr lang="en-US" sz="1200" dirty="0">
                <a:solidFill>
                  <a:srgbClr val="069849"/>
                </a:solidFill>
                <a:latin typeface="Consolas" panose="020B0609020204030204" pitchFamily="49" charset="0"/>
              </a:rPr>
              <a:t>"</a:t>
            </a:r>
          </a:p>
          <a:p>
            <a:r>
              <a:rPr lang="en-US" sz="1200" dirty="0">
                <a:solidFill>
                  <a:srgbClr val="CC0000"/>
                </a:solidFill>
                <a:latin typeface="Consolas" panose="020B0609020204030204" pitchFamily="49" charset="0"/>
              </a:rPr>
              <a:t>$(</a:t>
            </a:r>
            <a:r>
              <a:rPr lang="en-US" sz="1200" dirty="0">
                <a:solidFill>
                  <a:srgbClr val="069849"/>
                </a:solidFill>
                <a:latin typeface="Consolas" panose="020B0609020204030204" pitchFamily="49" charset="0"/>
              </a:rPr>
              <a:t>'head'</a:t>
            </a:r>
            <a:r>
              <a:rPr lang="en-US" sz="1200" dirty="0">
                <a:solidFill>
                  <a:srgbClr val="CC0000"/>
                </a:solidFill>
                <a:latin typeface="Consolas" panose="020B0609020204030204" pitchFamily="49" charset="0"/>
              </a:rPr>
              <a:t>)</a:t>
            </a:r>
            <a:r>
              <a:rPr lang="en-US" sz="1200" dirty="0">
                <a:latin typeface="Consolas" panose="020B0609020204030204" pitchFamily="49" charset="0"/>
              </a:rPr>
              <a:t>.</a:t>
            </a:r>
            <a:r>
              <a:rPr lang="en-US" altLang="zh-CN" sz="1200" dirty="0" err="1">
                <a:solidFill>
                  <a:srgbClr val="383A42"/>
                </a:solidFill>
                <a:latin typeface="Source Code Pro"/>
                <a:ea typeface="Microsoft YaHei" panose="020B0503020204020204" pitchFamily="34" charset="-122"/>
              </a:rPr>
              <a:t>src</a:t>
            </a:r>
            <a:r>
              <a:rPr lang="zh-CN" altLang="en-US" sz="1200" dirty="0">
                <a:solidFill>
                  <a:srgbClr val="383A42"/>
                </a:solidFill>
                <a:latin typeface="Source Code Pro"/>
                <a:ea typeface="Microsoft YaHei" panose="020B0503020204020204" pitchFamily="34" charset="-122"/>
              </a:rPr>
              <a:t> </a:t>
            </a:r>
            <a:r>
              <a:rPr lang="en-US" altLang="zh-CN" sz="1200" dirty="0">
                <a:solidFill>
                  <a:srgbClr val="383A42"/>
                </a:solidFill>
                <a:latin typeface="Source Code Pro"/>
                <a:ea typeface="Microsoft YaHei" panose="020B0503020204020204" pitchFamily="34" charset="-122"/>
              </a:rPr>
              <a:t>=</a:t>
            </a:r>
            <a:r>
              <a:rPr lang="zh-CN" altLang="en-US" sz="1200" dirty="0">
                <a:solidFill>
                  <a:srgbClr val="383A42"/>
                </a:solidFill>
                <a:latin typeface="Source Code Pro"/>
                <a:ea typeface="Microsoft YaHei" panose="020B0503020204020204" pitchFamily="34" charset="-122"/>
              </a:rPr>
              <a:t> </a:t>
            </a:r>
            <a:r>
              <a:rPr lang="en-US" altLang="zh-CN" sz="1200" dirty="0" err="1">
                <a:solidFill>
                  <a:srgbClr val="383A42"/>
                </a:solidFill>
                <a:latin typeface="Source Code Pro"/>
                <a:ea typeface="Microsoft YaHei" panose="020B0503020204020204" pitchFamily="34" charset="-122"/>
              </a:rPr>
              <a:t>url</a:t>
            </a:r>
            <a:endParaRPr lang="en-US" sz="1200" dirty="0">
              <a:solidFill>
                <a:srgbClr val="A626A4"/>
              </a:solidFill>
              <a:latin typeface="Source Code Pro"/>
              <a:ea typeface="Microsoft YaHei" panose="020B0503020204020204" pitchFamily="34" charset="-122"/>
            </a:endParaRPr>
          </a:p>
          <a:p>
            <a:r>
              <a:rPr lang="en-US" sz="1200" dirty="0">
                <a:solidFill>
                  <a:srgbClr val="CC0000"/>
                </a:solidFill>
                <a:latin typeface="Consolas" panose="020B0609020204030204" pitchFamily="49" charset="0"/>
              </a:rPr>
              <a:t>$(</a:t>
            </a:r>
            <a:r>
              <a:rPr lang="en-US" sz="1200" dirty="0">
                <a:solidFill>
                  <a:srgbClr val="069849"/>
                </a:solidFill>
                <a:latin typeface="Consolas" panose="020B0609020204030204" pitchFamily="49" charset="0"/>
              </a:rPr>
              <a:t>'head</a:t>
            </a:r>
            <a:r>
              <a:rPr lang="en-US" sz="1200" dirty="0">
                <a:solidFill>
                  <a:srgbClr val="0000FF"/>
                </a:solidFill>
                <a:latin typeface="Consolas" panose="020B0609020204030204" pitchFamily="49" charset="0"/>
              </a:rPr>
              <a:t>'</a:t>
            </a:r>
            <a:r>
              <a:rPr lang="en-US" sz="1200" dirty="0">
                <a:solidFill>
                  <a:srgbClr val="CC0000"/>
                </a:solidFill>
                <a:latin typeface="Consolas" panose="020B0609020204030204" pitchFamily="49" charset="0"/>
              </a:rPr>
              <a:t>)</a:t>
            </a:r>
            <a:r>
              <a:rPr lang="en-US" sz="1200" dirty="0">
                <a:latin typeface="Source Code Pro"/>
                <a:ea typeface="Microsoft YaHei" panose="020B0503020204020204" pitchFamily="34" charset="-122"/>
              </a:rPr>
              <a:t>.</a:t>
            </a:r>
            <a:r>
              <a:rPr lang="en-US" altLang="zh-CN" sz="1200" dirty="0">
                <a:solidFill>
                  <a:srgbClr val="CC0000"/>
                </a:solidFill>
                <a:latin typeface="Consolas" panose="020B0609020204030204" pitchFamily="49" charset="0"/>
              </a:rPr>
              <a:t>onload</a:t>
            </a:r>
            <a:r>
              <a:rPr lang="zh-CN" altLang="en-US" sz="1200" dirty="0">
                <a:latin typeface="Source Code Pro"/>
                <a:ea typeface="Microsoft YaHei" panose="020B0503020204020204" pitchFamily="34" charset="-122"/>
              </a:rPr>
              <a:t> </a:t>
            </a:r>
            <a:r>
              <a:rPr lang="en-US" altLang="zh-CN" sz="1200" dirty="0">
                <a:latin typeface="Source Code Pro"/>
                <a:ea typeface="Microsoft YaHei" panose="020B0503020204020204" pitchFamily="34" charset="-122"/>
              </a:rPr>
              <a:t>=</a:t>
            </a:r>
            <a:r>
              <a:rPr lang="zh-CN" altLang="en-US" sz="1200" dirty="0">
                <a:latin typeface="Source Code Pro"/>
                <a:ea typeface="Microsoft YaHei" panose="020B0503020204020204" pitchFamily="34" charset="-122"/>
              </a:rPr>
              <a:t> </a:t>
            </a:r>
            <a:r>
              <a:rPr lang="en-US" altLang="zh-CN" sz="1200" dirty="0">
                <a:solidFill>
                  <a:srgbClr val="CC0000"/>
                </a:solidFill>
                <a:latin typeface="Consolas" panose="020B0609020204030204" pitchFamily="49" charset="0"/>
              </a:rPr>
              <a:t>()</a:t>
            </a:r>
            <a:r>
              <a:rPr lang="zh-CN" altLang="en-US" sz="1200" dirty="0">
                <a:latin typeface="Source Code Pro"/>
                <a:ea typeface="Microsoft YaHei" panose="020B0503020204020204" pitchFamily="34" charset="-122"/>
              </a:rPr>
              <a:t> </a:t>
            </a:r>
            <a:r>
              <a:rPr lang="en-US" altLang="zh-CN" sz="1200" dirty="0">
                <a:latin typeface="Source Code Pro"/>
                <a:ea typeface="Microsoft YaHei" panose="020B0503020204020204" pitchFamily="34" charset="-122"/>
              </a:rPr>
              <a:t>=&gt;</a:t>
            </a:r>
            <a:r>
              <a:rPr lang="zh-CN" altLang="en-US" sz="1200" dirty="0">
                <a:latin typeface="Source Code Pro"/>
                <a:ea typeface="Microsoft YaHei" panose="020B0503020204020204" pitchFamily="34" charset="-122"/>
              </a:rPr>
              <a:t> </a:t>
            </a:r>
            <a:r>
              <a:rPr lang="en-US" altLang="zh-CN" sz="1200" dirty="0">
                <a:latin typeface="Source Code Pro"/>
                <a:ea typeface="Microsoft YaHei" panose="020B0503020204020204" pitchFamily="34" charset="-122"/>
              </a:rPr>
              <a:t>{</a:t>
            </a:r>
          </a:p>
          <a:p>
            <a:r>
              <a:rPr lang="en-US" altLang="zh-CN" sz="1200" dirty="0">
                <a:solidFill>
                  <a:schemeClr val="tx1">
                    <a:lumMod val="50000"/>
                    <a:lumOff val="50000"/>
                  </a:schemeClr>
                </a:solidFill>
                <a:latin typeface="Source Code Pro"/>
                <a:ea typeface="Microsoft YaHei" panose="020B0503020204020204" pitchFamily="34" charset="-122"/>
              </a:rPr>
              <a:t>//</a:t>
            </a:r>
            <a:r>
              <a:rPr lang="zh-CN" altLang="en-US" sz="1200" dirty="0">
                <a:solidFill>
                  <a:schemeClr val="tx1">
                    <a:lumMod val="50000"/>
                    <a:lumOff val="50000"/>
                  </a:schemeClr>
                </a:solidFill>
                <a:latin typeface="Source Code Pro"/>
                <a:ea typeface="Microsoft YaHei" panose="020B0503020204020204" pitchFamily="34" charset="-122"/>
              </a:rPr>
              <a:t> </a:t>
            </a:r>
            <a:r>
              <a:rPr lang="en-US" altLang="zh-CN" sz="1200" dirty="0">
                <a:solidFill>
                  <a:schemeClr val="tx1">
                    <a:lumMod val="50000"/>
                    <a:lumOff val="50000"/>
                  </a:schemeClr>
                </a:solidFill>
                <a:latin typeface="Source Code Pro"/>
                <a:ea typeface="Microsoft YaHei" panose="020B0503020204020204" pitchFamily="34" charset="-122"/>
              </a:rPr>
              <a:t>do</a:t>
            </a:r>
            <a:r>
              <a:rPr lang="zh-CN" altLang="en-US" sz="1200" dirty="0">
                <a:solidFill>
                  <a:schemeClr val="tx1">
                    <a:lumMod val="50000"/>
                    <a:lumOff val="50000"/>
                  </a:schemeClr>
                </a:solidFill>
                <a:latin typeface="Source Code Pro"/>
                <a:ea typeface="Microsoft YaHei" panose="020B0503020204020204" pitchFamily="34" charset="-122"/>
              </a:rPr>
              <a:t> </a:t>
            </a:r>
            <a:r>
              <a:rPr lang="en-US" altLang="zh-CN" sz="1200" dirty="0">
                <a:solidFill>
                  <a:schemeClr val="tx1">
                    <a:lumMod val="50000"/>
                    <a:lumOff val="50000"/>
                  </a:schemeClr>
                </a:solidFill>
                <a:latin typeface="Source Code Pro"/>
                <a:ea typeface="Microsoft YaHei" panose="020B0503020204020204" pitchFamily="34" charset="-122"/>
              </a:rPr>
              <a:t>Something</a:t>
            </a:r>
          </a:p>
          <a:p>
            <a:r>
              <a:rPr lang="en-US" altLang="zh-CN" sz="1200" dirty="0">
                <a:latin typeface="Source Code Pro"/>
                <a:ea typeface="Microsoft YaHei" panose="020B0503020204020204" pitchFamily="34" charset="-122"/>
              </a:rPr>
              <a:t>}</a:t>
            </a:r>
            <a:endParaRPr lang="en-US" sz="1200" dirty="0">
              <a:solidFill>
                <a:srgbClr val="A626A4"/>
              </a:solidFill>
              <a:latin typeface="Source Code Pro"/>
              <a:ea typeface="Microsoft YaHei" panose="020B0503020204020204" pitchFamily="34" charset="-122"/>
            </a:endParaRPr>
          </a:p>
        </p:txBody>
      </p:sp>
      <p:sp>
        <p:nvSpPr>
          <p:cNvPr id="19" name="Rectangle 18">
            <a:extLst>
              <a:ext uri="{FF2B5EF4-FFF2-40B4-BE49-F238E27FC236}">
                <a16:creationId xmlns:a16="http://schemas.microsoft.com/office/drawing/2014/main" xmlns="" id="{AD2EC2F5-1776-5F46-A9DF-4088FA001774}"/>
              </a:ext>
            </a:extLst>
          </p:cNvPr>
          <p:cNvSpPr/>
          <p:nvPr/>
        </p:nvSpPr>
        <p:spPr>
          <a:xfrm>
            <a:off x="4631128" y="1326471"/>
            <a:ext cx="1669064" cy="1015663"/>
          </a:xfrm>
          <a:prstGeom prst="rect">
            <a:avLst/>
          </a:prstGeom>
        </p:spPr>
        <p:txBody>
          <a:bodyPr wrap="square">
            <a:spAutoFit/>
          </a:bodyPr>
          <a:lstStyle/>
          <a:p>
            <a:r>
              <a:rPr lang="en-US" altLang="zh-CN" sz="1200" dirty="0" err="1">
                <a:solidFill>
                  <a:srgbClr val="C00000"/>
                </a:solidFill>
                <a:latin typeface="Consolas" panose="020B0609020204030204" pitchFamily="49" charset="0"/>
                <a:cs typeface="Consolas" panose="020B0609020204030204" pitchFamily="49" charset="0"/>
              </a:rPr>
              <a:t>const</a:t>
            </a:r>
            <a:r>
              <a:rPr lang="en-US" sz="1200" dirty="0">
                <a:latin typeface="Consolas" panose="020B0609020204030204" pitchFamily="49" charset="0"/>
                <a:cs typeface="Consolas" panose="020B0609020204030204" pitchFamily="49" charset="0"/>
              </a:rPr>
              <a:t> </a:t>
            </a:r>
            <a:r>
              <a:rPr lang="en-US" sz="1200" dirty="0" err="1">
                <a:latin typeface="Consolas" panose="020B0609020204030204" pitchFamily="49" charset="0"/>
                <a:cs typeface="Consolas" panose="020B0609020204030204" pitchFamily="49" charset="0"/>
              </a:rPr>
              <a:t>xhr</a:t>
            </a:r>
            <a:r>
              <a:rPr lang="zh-CN" altLang="en-US" sz="1200" dirty="0">
                <a:solidFill>
                  <a:srgbClr val="CCCCCC"/>
                </a:solidFill>
                <a:latin typeface="Consolas" panose="020B0609020204030204" pitchFamily="49" charset="0"/>
                <a:cs typeface="Consolas" panose="020B0609020204030204" pitchFamily="49" charset="0"/>
              </a:rPr>
              <a:t> </a:t>
            </a:r>
            <a:r>
              <a:rPr lang="en-US" sz="1200" dirty="0">
                <a:latin typeface="Consolas" panose="020B0609020204030204" pitchFamily="49" charset="0"/>
                <a:cs typeface="Consolas" panose="020B0609020204030204" pitchFamily="49" charset="0"/>
              </a:rPr>
              <a:t>= </a:t>
            </a:r>
            <a:r>
              <a:rPr lang="en-US" sz="1200" dirty="0">
                <a:solidFill>
                  <a:srgbClr val="C00000"/>
                </a:solidFill>
                <a:latin typeface="Consolas" panose="020B0609020204030204" pitchFamily="49" charset="0"/>
                <a:cs typeface="Consolas" panose="020B0609020204030204" pitchFamily="49" charset="0"/>
              </a:rPr>
              <a:t>new</a:t>
            </a:r>
            <a:r>
              <a:rPr lang="en-US" sz="1200" dirty="0">
                <a:latin typeface="Consolas" panose="020B0609020204030204" pitchFamily="49" charset="0"/>
                <a:cs typeface="Consolas" panose="020B0609020204030204" pitchFamily="49" charset="0"/>
              </a:rPr>
              <a:t> </a:t>
            </a:r>
            <a:r>
              <a:rPr lang="en-US" sz="1200" dirty="0" err="1">
                <a:solidFill>
                  <a:srgbClr val="0070C0"/>
                </a:solidFill>
                <a:latin typeface="Consolas" panose="020B0609020204030204" pitchFamily="49" charset="0"/>
                <a:cs typeface="Consolas" panose="020B0609020204030204" pitchFamily="49" charset="0"/>
              </a:rPr>
              <a:t>XMLHttpRequest</a:t>
            </a:r>
            <a:r>
              <a:rPr lang="en-US" sz="1200" dirty="0">
                <a:latin typeface="Consolas" panose="020B0609020204030204" pitchFamily="49" charset="0"/>
                <a:cs typeface="Consolas" panose="020B0609020204030204" pitchFamily="49" charset="0"/>
              </a:rPr>
              <a:t>()</a:t>
            </a:r>
          </a:p>
          <a:p>
            <a:r>
              <a:rPr lang="en-US" sz="1200" dirty="0" err="1">
                <a:latin typeface="Consolas" panose="020B0609020204030204" pitchFamily="49" charset="0"/>
                <a:cs typeface="Consolas" panose="020B0609020204030204" pitchFamily="49" charset="0"/>
              </a:rPr>
              <a:t>xhr</a:t>
            </a:r>
            <a:r>
              <a:rPr lang="en-US" sz="1200" dirty="0" err="1">
                <a:solidFill>
                  <a:srgbClr val="CCCCCC"/>
                </a:solidFill>
                <a:latin typeface="Consolas" panose="020B0609020204030204" pitchFamily="49" charset="0"/>
                <a:cs typeface="Consolas" panose="020B0609020204030204" pitchFamily="49" charset="0"/>
              </a:rPr>
              <a:t>.</a:t>
            </a:r>
            <a:r>
              <a:rPr lang="en-US" sz="1200" dirty="0" err="1">
                <a:solidFill>
                  <a:srgbClr val="0070C0"/>
                </a:solidFill>
                <a:latin typeface="Consolas" panose="020B0609020204030204" pitchFamily="49" charset="0"/>
                <a:cs typeface="Consolas" panose="020B0609020204030204" pitchFamily="49" charset="0"/>
              </a:rPr>
              <a:t>open</a:t>
            </a:r>
            <a:r>
              <a:rPr lang="en-US" sz="1200" dirty="0">
                <a:latin typeface="Consolas" panose="020B0609020204030204" pitchFamily="49" charset="0"/>
              </a:rPr>
              <a:t>(</a:t>
            </a:r>
            <a:r>
              <a:rPr lang="en-US" altLang="zh-CN" sz="1200" dirty="0">
                <a:solidFill>
                  <a:srgbClr val="0000FF"/>
                </a:solidFill>
                <a:latin typeface="Consolas" panose="020B0609020204030204" pitchFamily="49" charset="0"/>
              </a:rPr>
              <a:t>‘</a:t>
            </a:r>
            <a:r>
              <a:rPr lang="en-US" sz="1200" dirty="0">
                <a:solidFill>
                  <a:srgbClr val="0000FF"/>
                </a:solidFill>
                <a:latin typeface="Consolas" panose="020B0609020204030204" pitchFamily="49" charset="0"/>
              </a:rPr>
              <a:t>get</a:t>
            </a:r>
            <a:r>
              <a:rPr lang="en-US" altLang="zh-CN" sz="1200" dirty="0">
                <a:solidFill>
                  <a:srgbClr val="0000FF"/>
                </a:solidFill>
                <a:latin typeface="Consolas" panose="020B0609020204030204" pitchFamily="49" charset="0"/>
              </a:rPr>
              <a:t>’</a:t>
            </a:r>
            <a:r>
              <a:rPr lang="en-US" sz="1200" dirty="0">
                <a:solidFill>
                  <a:srgbClr val="0000FF"/>
                </a:solidFill>
                <a:latin typeface="Consolas" panose="020B0609020204030204" pitchFamily="49" charset="0"/>
              </a:rPr>
              <a:t>,</a:t>
            </a:r>
            <a:r>
              <a:rPr lang="en-US" altLang="zh-CN" sz="1200" dirty="0">
                <a:solidFill>
                  <a:srgbClr val="0000FF"/>
                </a:solidFill>
                <a:latin typeface="Consolas" panose="020B0609020204030204" pitchFamily="49" charset="0"/>
              </a:rPr>
              <a:t> ‘</a:t>
            </a:r>
            <a:r>
              <a:rPr lang="en-US" altLang="zh-CN" sz="1200" dirty="0" err="1">
                <a:solidFill>
                  <a:srgbClr val="0000FF"/>
                </a:solidFill>
                <a:latin typeface="Consolas" panose="020B0609020204030204" pitchFamily="49" charset="0"/>
              </a:rPr>
              <a:t>data</a:t>
            </a:r>
            <a:r>
              <a:rPr lang="en-US" sz="1200" dirty="0" err="1">
                <a:solidFill>
                  <a:srgbClr val="0000FF"/>
                </a:solidFill>
                <a:latin typeface="Consolas" panose="020B0609020204030204" pitchFamily="49" charset="0"/>
              </a:rPr>
              <a:t>.xml</a:t>
            </a:r>
            <a:r>
              <a:rPr lang="en-US" altLang="zh-CN" sz="1200" dirty="0" err="1">
                <a:solidFill>
                  <a:srgbClr val="0000FF"/>
                </a:solidFill>
                <a:latin typeface="Consolas" panose="020B0609020204030204" pitchFamily="49" charset="0"/>
              </a:rPr>
              <a:t>’</a:t>
            </a:r>
            <a:r>
              <a:rPr lang="en-US" altLang="zh-CN" sz="1200" dirty="0" err="1">
                <a:latin typeface="Consolas" panose="020B0609020204030204" pitchFamily="49" charset="0"/>
                <a:cs typeface="Consolas" panose="020B0609020204030204" pitchFamily="49" charset="0"/>
              </a:rPr>
              <a:t>,</a:t>
            </a:r>
            <a:r>
              <a:rPr lang="en-US" altLang="zh-CN" sz="1200" dirty="0" err="1">
                <a:solidFill>
                  <a:srgbClr val="0070C0"/>
                </a:solidFill>
                <a:latin typeface="Consolas" panose="020B0609020204030204" pitchFamily="49" charset="0"/>
                <a:cs typeface="Consolas" panose="020B0609020204030204" pitchFamily="49" charset="0"/>
              </a:rPr>
              <a:t>false</a:t>
            </a:r>
            <a:r>
              <a:rPr lang="en-US" sz="1200" dirty="0">
                <a:latin typeface="Consolas" panose="020B0609020204030204" pitchFamily="49" charset="0"/>
                <a:cs typeface="Consolas" panose="020B0609020204030204" pitchFamily="49" charset="0"/>
              </a:rPr>
              <a:t>)</a:t>
            </a:r>
          </a:p>
          <a:p>
            <a:r>
              <a:rPr lang="en-US" sz="1200" dirty="0" err="1">
                <a:latin typeface="Consolas" panose="020B0609020204030204" pitchFamily="49" charset="0"/>
                <a:cs typeface="Consolas" panose="020B0609020204030204" pitchFamily="49" charset="0"/>
              </a:rPr>
              <a:t>xhr.</a:t>
            </a:r>
            <a:r>
              <a:rPr lang="en-US" sz="1200" dirty="0" err="1">
                <a:solidFill>
                  <a:srgbClr val="0070C0"/>
                </a:solidFill>
                <a:latin typeface="Consolas" panose="020B0609020204030204" pitchFamily="49" charset="0"/>
                <a:cs typeface="Consolas" panose="020B0609020204030204" pitchFamily="49" charset="0"/>
              </a:rPr>
              <a:t>send</a:t>
            </a:r>
            <a:r>
              <a:rPr lang="en-US" sz="1200" dirty="0">
                <a:latin typeface="Consolas" panose="020B0609020204030204" pitchFamily="49" charset="0"/>
                <a:cs typeface="Consolas" panose="020B0609020204030204" pitchFamily="49" charset="0"/>
              </a:rPr>
              <a:t>()</a:t>
            </a:r>
          </a:p>
        </p:txBody>
      </p:sp>
      <p:sp>
        <p:nvSpPr>
          <p:cNvPr id="20" name="Rectangle 19">
            <a:extLst>
              <a:ext uri="{FF2B5EF4-FFF2-40B4-BE49-F238E27FC236}">
                <a16:creationId xmlns:a16="http://schemas.microsoft.com/office/drawing/2014/main" xmlns="" id="{C26BBFAA-0B52-B541-8478-82D72D7352E1}"/>
              </a:ext>
            </a:extLst>
          </p:cNvPr>
          <p:cNvSpPr/>
          <p:nvPr/>
        </p:nvSpPr>
        <p:spPr>
          <a:xfrm>
            <a:off x="4650448" y="2451947"/>
            <a:ext cx="1846448" cy="1015663"/>
          </a:xfrm>
          <a:prstGeom prst="rect">
            <a:avLst/>
          </a:prstGeom>
        </p:spPr>
        <p:txBody>
          <a:bodyPr wrap="square">
            <a:spAutoFit/>
          </a:bodyPr>
          <a:lstStyle/>
          <a:p>
            <a:r>
              <a:rPr lang="en-US" sz="1200" dirty="0">
                <a:solidFill>
                  <a:srgbClr val="DD4A68"/>
                </a:solidFill>
                <a:latin typeface="Consolas" panose="020B0609020204030204" pitchFamily="49" charset="0"/>
                <a:cs typeface="Consolas" panose="020B0609020204030204" pitchFamily="49" charset="0"/>
              </a:rPr>
              <a:t>fetch</a:t>
            </a:r>
            <a:r>
              <a:rPr lang="en-US" sz="1200" dirty="0">
                <a:solidFill>
                  <a:srgbClr val="999999"/>
                </a:solidFill>
                <a:latin typeface="Consolas" panose="020B0609020204030204" pitchFamily="49" charset="0"/>
                <a:cs typeface="Consolas" panose="020B0609020204030204" pitchFamily="49" charset="0"/>
              </a:rPr>
              <a:t>(</a:t>
            </a:r>
            <a:r>
              <a:rPr lang="en-US" altLang="zh-CN" sz="1200" dirty="0">
                <a:solidFill>
                  <a:srgbClr val="669900"/>
                </a:solidFill>
                <a:latin typeface="Consolas" panose="020B0609020204030204" pitchFamily="49" charset="0"/>
                <a:cs typeface="Consolas" panose="020B0609020204030204" pitchFamily="49" charset="0"/>
              </a:rPr>
              <a:t>‘</a:t>
            </a:r>
            <a:r>
              <a:rPr lang="en-US" sz="1200" dirty="0">
                <a:solidFill>
                  <a:srgbClr val="669900"/>
                </a:solidFill>
                <a:latin typeface="Consolas" panose="020B0609020204030204" pitchFamily="49" charset="0"/>
                <a:cs typeface="Consolas" panose="020B0609020204030204" pitchFamily="49" charset="0"/>
              </a:rPr>
              <a:t>http://</a:t>
            </a:r>
            <a:r>
              <a:rPr lang="en-US" altLang="zh-CN" sz="1200" dirty="0" err="1">
                <a:solidFill>
                  <a:srgbClr val="669900"/>
                </a:solidFill>
                <a:latin typeface="Consolas" panose="020B0609020204030204" pitchFamily="49" charset="0"/>
                <a:cs typeface="Consolas" panose="020B0609020204030204" pitchFamily="49" charset="0"/>
              </a:rPr>
              <a:t>xxx</a:t>
            </a:r>
            <a:r>
              <a:rPr lang="en-US" sz="1200" dirty="0" err="1">
                <a:solidFill>
                  <a:srgbClr val="669900"/>
                </a:solidFill>
                <a:latin typeface="Consolas" panose="020B0609020204030204" pitchFamily="49" charset="0"/>
                <a:cs typeface="Consolas" panose="020B0609020204030204" pitchFamily="49" charset="0"/>
              </a:rPr>
              <a:t>.com</a:t>
            </a:r>
            <a:r>
              <a:rPr lang="en-US" sz="1200" dirty="0">
                <a:solidFill>
                  <a:srgbClr val="669900"/>
                </a:solidFill>
                <a:latin typeface="Consolas" panose="020B0609020204030204" pitchFamily="49" charset="0"/>
                <a:cs typeface="Consolas" panose="020B0609020204030204" pitchFamily="49" charset="0"/>
              </a:rPr>
              <a:t>/</a:t>
            </a:r>
            <a:r>
              <a:rPr lang="en-US" sz="1200" dirty="0" err="1">
                <a:solidFill>
                  <a:srgbClr val="669900"/>
                </a:solidFill>
                <a:latin typeface="Consolas" panose="020B0609020204030204" pitchFamily="49" charset="0"/>
                <a:cs typeface="Consolas" panose="020B0609020204030204" pitchFamily="49" charset="0"/>
              </a:rPr>
              <a:t>json</a:t>
            </a:r>
            <a:r>
              <a:rPr lang="en-US" sz="1200" dirty="0">
                <a:solidFill>
                  <a:srgbClr val="669900"/>
                </a:solidFill>
                <a:latin typeface="Consolas" panose="020B0609020204030204" pitchFamily="49" charset="0"/>
                <a:cs typeface="Consolas" panose="020B0609020204030204" pitchFamily="49" charset="0"/>
              </a:rPr>
              <a:t>’</a:t>
            </a:r>
            <a:r>
              <a:rPr lang="en-US" sz="1200" dirty="0">
                <a:solidFill>
                  <a:srgbClr val="999999"/>
                </a:solidFill>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a:t>
            </a:r>
            <a:r>
              <a:rPr lang="en-US" sz="1200" dirty="0">
                <a:solidFill>
                  <a:srgbClr val="DD4A68"/>
                </a:solidFill>
                <a:latin typeface="Consolas" panose="020B0609020204030204" pitchFamily="49" charset="0"/>
                <a:cs typeface="Consolas" panose="020B0609020204030204" pitchFamily="49" charset="0"/>
              </a:rPr>
              <a:t>then</a:t>
            </a:r>
            <a:r>
              <a:rPr lang="en-US" sz="1200" dirty="0">
                <a:solidFill>
                  <a:srgbClr val="999999"/>
                </a:solidFill>
                <a:latin typeface="Consolas" panose="020B0609020204030204" pitchFamily="49" charset="0"/>
                <a:cs typeface="Consolas" panose="020B0609020204030204" pitchFamily="49" charset="0"/>
              </a:rPr>
              <a:t>((</a:t>
            </a:r>
            <a:r>
              <a:rPr lang="en-US" altLang="zh-CN" sz="1200" dirty="0">
                <a:latin typeface="Consolas" panose="020B0609020204030204" pitchFamily="49" charset="0"/>
                <a:cs typeface="Consolas" panose="020B0609020204030204" pitchFamily="49" charset="0"/>
              </a:rPr>
              <a:t>res)</a:t>
            </a:r>
            <a:r>
              <a:rPr lang="zh-CN" altLang="en-US" sz="1200" dirty="0">
                <a:latin typeface="Consolas" panose="020B0609020204030204" pitchFamily="49" charset="0"/>
                <a:cs typeface="Consolas" panose="020B0609020204030204" pitchFamily="49" charset="0"/>
              </a:rPr>
              <a:t> </a:t>
            </a:r>
            <a:r>
              <a:rPr lang="en-US" altLang="zh-CN" sz="1200" dirty="0">
                <a:latin typeface="Consolas" panose="020B0609020204030204" pitchFamily="49" charset="0"/>
                <a:cs typeface="Consolas" panose="020B0609020204030204" pitchFamily="49" charset="0"/>
              </a:rPr>
              <a:t>=&gt;</a:t>
            </a:r>
            <a:r>
              <a:rPr lang="zh-CN" altLang="en-US" sz="1200" dirty="0">
                <a:solidFill>
                  <a:srgbClr val="999999"/>
                </a:solidFill>
                <a:latin typeface="Consolas" panose="020B0609020204030204" pitchFamily="49" charset="0"/>
                <a:cs typeface="Consolas" panose="020B0609020204030204" pitchFamily="49" charset="0"/>
              </a:rPr>
              <a:t> </a:t>
            </a:r>
            <a:r>
              <a:rPr lang="en-US" sz="1200" dirty="0">
                <a:solidFill>
                  <a:srgbClr val="999999"/>
                </a:solidFill>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a:t>
            </a:r>
          </a:p>
          <a:p>
            <a:r>
              <a:rPr lang="en-US" sz="1200" dirty="0">
                <a:solidFill>
                  <a:srgbClr val="0077AA"/>
                </a:solidFill>
                <a:latin typeface="Consolas" panose="020B0609020204030204" pitchFamily="49" charset="0"/>
                <a:cs typeface="Consolas" panose="020B0609020204030204" pitchFamily="49" charset="0"/>
              </a:rPr>
              <a:t>return</a:t>
            </a:r>
            <a:r>
              <a:rPr lang="en-US" sz="1200" dirty="0">
                <a:latin typeface="Consolas" panose="020B0609020204030204" pitchFamily="49" charset="0"/>
                <a:cs typeface="Consolas" panose="020B0609020204030204" pitchFamily="49" charset="0"/>
              </a:rPr>
              <a:t> </a:t>
            </a:r>
            <a:r>
              <a:rPr lang="en-US" altLang="zh-CN" sz="1200" dirty="0" err="1">
                <a:latin typeface="Consolas" panose="020B0609020204030204" pitchFamily="49" charset="0"/>
                <a:cs typeface="Consolas" panose="020B0609020204030204" pitchFamily="49" charset="0"/>
              </a:rPr>
              <a:t>res</a:t>
            </a:r>
            <a:r>
              <a:rPr lang="en-US" sz="1200" dirty="0" err="1">
                <a:latin typeface="Consolas" panose="020B0609020204030204" pitchFamily="49" charset="0"/>
                <a:cs typeface="Consolas" panose="020B0609020204030204" pitchFamily="49" charset="0"/>
              </a:rPr>
              <a:t>.</a:t>
            </a:r>
            <a:r>
              <a:rPr lang="en-US" sz="1200" dirty="0" err="1">
                <a:solidFill>
                  <a:srgbClr val="DD4A68"/>
                </a:solidFill>
                <a:latin typeface="Consolas" panose="020B0609020204030204" pitchFamily="49" charset="0"/>
                <a:cs typeface="Consolas" panose="020B0609020204030204" pitchFamily="49" charset="0"/>
              </a:rPr>
              <a:t>json</a:t>
            </a:r>
            <a:r>
              <a:rPr lang="en-US" sz="1200" dirty="0">
                <a:solidFill>
                  <a:srgbClr val="999999"/>
                </a:solidFill>
                <a:latin typeface="Consolas" panose="020B0609020204030204" pitchFamily="49" charset="0"/>
                <a:cs typeface="Consolas" panose="020B0609020204030204" pitchFamily="49" charset="0"/>
              </a:rPr>
              <a:t>()</a:t>
            </a:r>
          </a:p>
          <a:p>
            <a:r>
              <a:rPr lang="en-US" sz="1200" dirty="0">
                <a:solidFill>
                  <a:srgbClr val="999999"/>
                </a:solidFill>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p:txBody>
      </p:sp>
      <p:sp>
        <p:nvSpPr>
          <p:cNvPr id="21" name="Rectangle 20">
            <a:extLst>
              <a:ext uri="{FF2B5EF4-FFF2-40B4-BE49-F238E27FC236}">
                <a16:creationId xmlns:a16="http://schemas.microsoft.com/office/drawing/2014/main" xmlns="" id="{DFC54891-0E0B-2A42-8D58-4CEDBA9E506A}"/>
              </a:ext>
            </a:extLst>
          </p:cNvPr>
          <p:cNvSpPr/>
          <p:nvPr/>
        </p:nvSpPr>
        <p:spPr>
          <a:xfrm>
            <a:off x="6725247" y="1251618"/>
            <a:ext cx="1951209" cy="1384995"/>
          </a:xfrm>
          <a:prstGeom prst="rect">
            <a:avLst/>
          </a:prstGeom>
        </p:spPr>
        <p:txBody>
          <a:bodyPr wrap="square">
            <a:spAutoFit/>
          </a:bodyPr>
          <a:lstStyle/>
          <a:p>
            <a:r>
              <a:rPr lang="en-US" altLang="zh-CN" sz="1200" dirty="0" err="1">
                <a:solidFill>
                  <a:srgbClr val="000088"/>
                </a:solidFill>
                <a:latin typeface="Consolas" panose="020B0609020204030204" pitchFamily="49" charset="0"/>
                <a:cs typeface="Consolas" panose="020B0609020204030204" pitchFamily="49" charset="0"/>
              </a:rPr>
              <a:t>const</a:t>
            </a:r>
            <a:r>
              <a:rPr lang="en-US" sz="1200" dirty="0">
                <a:solidFill>
                  <a:srgbClr val="000000"/>
                </a:solidFill>
                <a:latin typeface="Consolas" panose="020B0609020204030204" pitchFamily="49" charset="0"/>
                <a:cs typeface="Consolas" panose="020B0609020204030204" pitchFamily="49" charset="0"/>
              </a:rPr>
              <a:t> </a:t>
            </a:r>
            <a:r>
              <a:rPr lang="en-US" sz="1200" dirty="0" err="1">
                <a:solidFill>
                  <a:srgbClr val="000000"/>
                </a:solidFill>
                <a:latin typeface="Consolas" panose="020B0609020204030204" pitchFamily="49" charset="0"/>
                <a:cs typeface="Consolas" panose="020B0609020204030204" pitchFamily="49" charset="0"/>
              </a:rPr>
              <a:t>ws</a:t>
            </a:r>
            <a:r>
              <a:rPr lang="en-US" sz="1200" dirty="0">
                <a:solidFill>
                  <a:srgbClr val="000000"/>
                </a:solidFill>
                <a:latin typeface="Consolas" panose="020B0609020204030204" pitchFamily="49" charset="0"/>
                <a:cs typeface="Consolas" panose="020B0609020204030204" pitchFamily="49" charset="0"/>
              </a:rPr>
              <a:t> </a:t>
            </a:r>
            <a:r>
              <a:rPr lang="en-US" sz="1200" dirty="0">
                <a:solidFill>
                  <a:srgbClr val="666600"/>
                </a:solidFill>
                <a:latin typeface="Consolas" panose="020B0609020204030204" pitchFamily="49" charset="0"/>
                <a:cs typeface="Consolas" panose="020B0609020204030204" pitchFamily="49" charset="0"/>
              </a:rPr>
              <a:t>=</a:t>
            </a:r>
            <a:r>
              <a:rPr lang="en-US" sz="1200" dirty="0">
                <a:solidFill>
                  <a:srgbClr val="000000"/>
                </a:solidFill>
                <a:latin typeface="Consolas" panose="020B0609020204030204" pitchFamily="49" charset="0"/>
                <a:cs typeface="Consolas" panose="020B0609020204030204" pitchFamily="49" charset="0"/>
              </a:rPr>
              <a:t> </a:t>
            </a:r>
            <a:r>
              <a:rPr lang="en-US" sz="1200" dirty="0">
                <a:solidFill>
                  <a:srgbClr val="000088"/>
                </a:solidFill>
                <a:latin typeface="Consolas" panose="020B0609020204030204" pitchFamily="49" charset="0"/>
                <a:cs typeface="Consolas" panose="020B0609020204030204" pitchFamily="49" charset="0"/>
              </a:rPr>
              <a:t>new</a:t>
            </a:r>
            <a:r>
              <a:rPr lang="en-US" sz="1200" dirty="0">
                <a:solidFill>
                  <a:srgbClr val="000000"/>
                </a:solidFill>
                <a:latin typeface="Consolas" panose="020B0609020204030204" pitchFamily="49" charset="0"/>
                <a:cs typeface="Consolas" panose="020B0609020204030204" pitchFamily="49" charset="0"/>
              </a:rPr>
              <a:t> </a:t>
            </a:r>
            <a:r>
              <a:rPr lang="en-US" sz="1200" dirty="0">
                <a:solidFill>
                  <a:srgbClr val="660066"/>
                </a:solidFill>
                <a:latin typeface="Consolas" panose="020B0609020204030204" pitchFamily="49" charset="0"/>
                <a:cs typeface="Consolas" panose="020B0609020204030204" pitchFamily="49" charset="0"/>
              </a:rPr>
              <a:t>WebSocket</a:t>
            </a:r>
            <a:r>
              <a:rPr lang="en-US" sz="1200" dirty="0">
                <a:solidFill>
                  <a:srgbClr val="666600"/>
                </a:solidFill>
                <a:latin typeface="Consolas" panose="020B0609020204030204" pitchFamily="49" charset="0"/>
                <a:cs typeface="Consolas" panose="020B0609020204030204" pitchFamily="49" charset="0"/>
              </a:rPr>
              <a:t>(</a:t>
            </a:r>
            <a:r>
              <a:rPr lang="en-US" sz="1200" dirty="0">
                <a:solidFill>
                  <a:srgbClr val="008800"/>
                </a:solidFill>
                <a:latin typeface="Consolas" panose="020B0609020204030204" pitchFamily="49" charset="0"/>
                <a:cs typeface="Consolas" panose="020B0609020204030204" pitchFamily="49" charset="0"/>
              </a:rPr>
              <a:t>"</a:t>
            </a:r>
            <a:r>
              <a:rPr lang="en-US" sz="1200" dirty="0" err="1">
                <a:solidFill>
                  <a:srgbClr val="008800"/>
                </a:solidFill>
                <a:latin typeface="Consolas" panose="020B0609020204030204" pitchFamily="49" charset="0"/>
                <a:cs typeface="Consolas" panose="020B0609020204030204" pitchFamily="49" charset="0"/>
              </a:rPr>
              <a:t>ws</a:t>
            </a:r>
            <a:r>
              <a:rPr lang="en-US" sz="1200" dirty="0">
                <a:solidFill>
                  <a:srgbClr val="008800"/>
                </a:solidFill>
                <a:latin typeface="Consolas" panose="020B0609020204030204" pitchFamily="49" charset="0"/>
                <a:cs typeface="Consolas" panose="020B0609020204030204" pitchFamily="49" charset="0"/>
              </a:rPr>
              <a:t>://</a:t>
            </a:r>
            <a:r>
              <a:rPr lang="en-US" altLang="zh-CN" sz="1200" dirty="0">
                <a:solidFill>
                  <a:srgbClr val="008800"/>
                </a:solidFill>
                <a:latin typeface="Consolas" panose="020B0609020204030204" pitchFamily="49" charset="0"/>
                <a:cs typeface="Consolas" panose="020B0609020204030204" pitchFamily="49" charset="0"/>
              </a:rPr>
              <a:t>xxx</a:t>
            </a:r>
            <a:r>
              <a:rPr lang="en-US" sz="1200" dirty="0">
                <a:solidFill>
                  <a:srgbClr val="008800"/>
                </a:solidFill>
                <a:latin typeface="Consolas" panose="020B0609020204030204" pitchFamily="49" charset="0"/>
                <a:cs typeface="Consolas" panose="020B0609020204030204" pitchFamily="49" charset="0"/>
              </a:rPr>
              <a:t>:</a:t>
            </a:r>
            <a:r>
              <a:rPr lang="en-US" altLang="zh-CN" sz="1200" dirty="0">
                <a:solidFill>
                  <a:srgbClr val="008800"/>
                </a:solidFill>
                <a:latin typeface="Consolas" panose="020B0609020204030204" pitchFamily="49" charset="0"/>
                <a:cs typeface="Consolas" panose="020B0609020204030204" pitchFamily="49" charset="0"/>
              </a:rPr>
              <a:t>443</a:t>
            </a:r>
            <a:r>
              <a:rPr lang="en-US" sz="1200" dirty="0">
                <a:solidFill>
                  <a:srgbClr val="008800"/>
                </a:solidFill>
                <a:latin typeface="Consolas" panose="020B0609020204030204" pitchFamily="49" charset="0"/>
                <a:cs typeface="Consolas" panose="020B0609020204030204" pitchFamily="49" charset="0"/>
              </a:rPr>
              <a:t>"</a:t>
            </a:r>
            <a:r>
              <a:rPr lang="en-US" sz="1200" dirty="0">
                <a:solidFill>
                  <a:srgbClr val="666600"/>
                </a:solidFill>
                <a:latin typeface="Consolas" panose="020B0609020204030204" pitchFamily="49" charset="0"/>
                <a:cs typeface="Consolas" panose="020B0609020204030204" pitchFamily="49" charset="0"/>
              </a:rPr>
              <a:t>)</a:t>
            </a:r>
            <a:r>
              <a:rPr lang="en-US" sz="1200" dirty="0">
                <a:solidFill>
                  <a:srgbClr val="000000"/>
                </a:solidFill>
                <a:latin typeface="Consolas" panose="020B0609020204030204" pitchFamily="49" charset="0"/>
                <a:cs typeface="Consolas" panose="020B0609020204030204" pitchFamily="49" charset="0"/>
              </a:rPr>
              <a:t> </a:t>
            </a:r>
          </a:p>
          <a:p>
            <a:r>
              <a:rPr lang="en-US" sz="1200" dirty="0" err="1">
                <a:solidFill>
                  <a:srgbClr val="000000"/>
                </a:solidFill>
                <a:latin typeface="Consolas" panose="020B0609020204030204" pitchFamily="49" charset="0"/>
                <a:cs typeface="Consolas" panose="020B0609020204030204" pitchFamily="49" charset="0"/>
              </a:rPr>
              <a:t>ws</a:t>
            </a:r>
            <a:r>
              <a:rPr lang="en-US" sz="1200" dirty="0" err="1">
                <a:solidFill>
                  <a:srgbClr val="666600"/>
                </a:solidFill>
                <a:latin typeface="Consolas" panose="020B0609020204030204" pitchFamily="49" charset="0"/>
                <a:cs typeface="Consolas" panose="020B0609020204030204" pitchFamily="49" charset="0"/>
              </a:rPr>
              <a:t>.</a:t>
            </a:r>
            <a:r>
              <a:rPr lang="en-US" sz="1200" dirty="0" err="1">
                <a:solidFill>
                  <a:srgbClr val="660066"/>
                </a:solidFill>
                <a:latin typeface="Consolas" panose="020B0609020204030204" pitchFamily="49" charset="0"/>
                <a:cs typeface="Consolas" panose="020B0609020204030204" pitchFamily="49" charset="0"/>
              </a:rPr>
              <a:t>onopen</a:t>
            </a:r>
            <a:r>
              <a:rPr lang="en-US" sz="1200" dirty="0">
                <a:solidFill>
                  <a:srgbClr val="000000"/>
                </a:solidFill>
                <a:latin typeface="Consolas" panose="020B0609020204030204" pitchFamily="49" charset="0"/>
                <a:cs typeface="Consolas" panose="020B0609020204030204" pitchFamily="49" charset="0"/>
              </a:rPr>
              <a:t> </a:t>
            </a:r>
            <a:r>
              <a:rPr lang="en-US" sz="1200" dirty="0">
                <a:solidFill>
                  <a:srgbClr val="666600"/>
                </a:solidFill>
                <a:latin typeface="Consolas" panose="020B0609020204030204" pitchFamily="49" charset="0"/>
                <a:cs typeface="Consolas" panose="020B0609020204030204" pitchFamily="49" charset="0"/>
              </a:rPr>
              <a:t>=</a:t>
            </a:r>
            <a:r>
              <a:rPr lang="en-US" sz="1200" dirty="0">
                <a:solidFill>
                  <a:srgbClr val="000000"/>
                </a:solidFill>
                <a:latin typeface="Consolas" panose="020B0609020204030204" pitchFamily="49" charset="0"/>
                <a:cs typeface="Consolas" panose="020B0609020204030204" pitchFamily="49" charset="0"/>
              </a:rPr>
              <a:t> </a:t>
            </a:r>
            <a:r>
              <a:rPr lang="en-US" sz="1200" dirty="0">
                <a:solidFill>
                  <a:srgbClr val="666600"/>
                </a:solidFill>
                <a:latin typeface="Consolas" panose="020B0609020204030204" pitchFamily="49" charset="0"/>
                <a:cs typeface="Consolas" panose="020B0609020204030204" pitchFamily="49" charset="0"/>
              </a:rPr>
              <a:t>()</a:t>
            </a:r>
            <a:r>
              <a:rPr lang="zh-CN" altLang="en-US" sz="1200" dirty="0">
                <a:solidFill>
                  <a:srgbClr val="000000"/>
                </a:solidFill>
                <a:latin typeface="Consolas" panose="020B0609020204030204" pitchFamily="49" charset="0"/>
                <a:cs typeface="Consolas" panose="020B0609020204030204" pitchFamily="49" charset="0"/>
              </a:rPr>
              <a:t> </a:t>
            </a:r>
            <a:r>
              <a:rPr lang="en-US" altLang="zh-CN" sz="1200" dirty="0">
                <a:solidFill>
                  <a:srgbClr val="000000"/>
                </a:solidFill>
                <a:latin typeface="Consolas" panose="020B0609020204030204" pitchFamily="49" charset="0"/>
                <a:cs typeface="Consolas" panose="020B0609020204030204" pitchFamily="49" charset="0"/>
              </a:rPr>
              <a:t>=&gt;</a:t>
            </a:r>
            <a:r>
              <a:rPr lang="zh-CN" altLang="en-US" sz="1200" dirty="0">
                <a:solidFill>
                  <a:srgbClr val="000000"/>
                </a:solidFill>
                <a:latin typeface="Consolas" panose="020B0609020204030204" pitchFamily="49" charset="0"/>
                <a:cs typeface="Consolas" panose="020B0609020204030204" pitchFamily="49" charset="0"/>
              </a:rPr>
              <a:t> </a:t>
            </a:r>
            <a:r>
              <a:rPr lang="en-US" sz="1200" dirty="0">
                <a:solidFill>
                  <a:srgbClr val="666600"/>
                </a:solidFill>
                <a:latin typeface="Consolas" panose="020B0609020204030204" pitchFamily="49" charset="0"/>
                <a:cs typeface="Consolas" panose="020B0609020204030204" pitchFamily="49" charset="0"/>
              </a:rPr>
              <a:t>{</a:t>
            </a:r>
          </a:p>
          <a:p>
            <a:r>
              <a:rPr lang="en-US" sz="1200" dirty="0" err="1">
                <a:solidFill>
                  <a:srgbClr val="000000"/>
                </a:solidFill>
                <a:latin typeface="Consolas" panose="020B0609020204030204" pitchFamily="49" charset="0"/>
                <a:cs typeface="Consolas" panose="020B0609020204030204" pitchFamily="49" charset="0"/>
              </a:rPr>
              <a:t>ws</a:t>
            </a:r>
            <a:r>
              <a:rPr lang="en-US" sz="1200" dirty="0" err="1">
                <a:solidFill>
                  <a:srgbClr val="666600"/>
                </a:solidFill>
                <a:latin typeface="Consolas" panose="020B0609020204030204" pitchFamily="49" charset="0"/>
                <a:cs typeface="Consolas" panose="020B0609020204030204" pitchFamily="49" charset="0"/>
              </a:rPr>
              <a:t>.</a:t>
            </a:r>
            <a:r>
              <a:rPr lang="en-US" sz="1200" dirty="0" err="1">
                <a:solidFill>
                  <a:srgbClr val="660066"/>
                </a:solidFill>
                <a:latin typeface="Consolas" panose="020B0609020204030204" pitchFamily="49" charset="0"/>
                <a:cs typeface="Consolas" panose="020B0609020204030204" pitchFamily="49" charset="0"/>
              </a:rPr>
              <a:t>send</a:t>
            </a:r>
            <a:r>
              <a:rPr lang="en-US" sz="1200" dirty="0">
                <a:solidFill>
                  <a:srgbClr val="666600"/>
                </a:solidFill>
                <a:latin typeface="Consolas" panose="020B0609020204030204" pitchFamily="49" charset="0"/>
                <a:cs typeface="Consolas" panose="020B0609020204030204" pitchFamily="49" charset="0"/>
              </a:rPr>
              <a:t>(</a:t>
            </a:r>
            <a:r>
              <a:rPr lang="en-US" altLang="zh-CN" sz="1200" dirty="0">
                <a:solidFill>
                  <a:srgbClr val="008800"/>
                </a:solidFill>
                <a:latin typeface="Consolas" panose="020B0609020204030204" pitchFamily="49" charset="0"/>
                <a:cs typeface="Consolas" panose="020B0609020204030204" pitchFamily="49" charset="0"/>
              </a:rPr>
              <a:t>data</a:t>
            </a:r>
            <a:r>
              <a:rPr lang="en-US" altLang="zh-CN" sz="1200" dirty="0">
                <a:solidFill>
                  <a:srgbClr val="666600"/>
                </a:solidFill>
                <a:latin typeface="Consolas" panose="020B0609020204030204" pitchFamily="49" charset="0"/>
                <a:cs typeface="Consolas" panose="020B0609020204030204" pitchFamily="49" charset="0"/>
              </a:rPr>
              <a:t>)} </a:t>
            </a:r>
          </a:p>
          <a:p>
            <a:r>
              <a:rPr lang="en-US" sz="1200" dirty="0" err="1">
                <a:solidFill>
                  <a:srgbClr val="000000"/>
                </a:solidFill>
                <a:latin typeface="Consolas" panose="020B0609020204030204" pitchFamily="49" charset="0"/>
                <a:cs typeface="Consolas" panose="020B0609020204030204" pitchFamily="49" charset="0"/>
              </a:rPr>
              <a:t>ws</a:t>
            </a:r>
            <a:r>
              <a:rPr lang="en-US" sz="1200" dirty="0" err="1">
                <a:solidFill>
                  <a:srgbClr val="666600"/>
                </a:solidFill>
                <a:latin typeface="Consolas" panose="020B0609020204030204" pitchFamily="49" charset="0"/>
                <a:cs typeface="Consolas" panose="020B0609020204030204" pitchFamily="49" charset="0"/>
              </a:rPr>
              <a:t>.</a:t>
            </a:r>
            <a:r>
              <a:rPr lang="en-US" sz="1200" dirty="0" err="1">
                <a:solidFill>
                  <a:srgbClr val="660066"/>
                </a:solidFill>
                <a:latin typeface="Consolas" panose="020B0609020204030204" pitchFamily="49" charset="0"/>
                <a:cs typeface="Consolas" panose="020B0609020204030204" pitchFamily="49" charset="0"/>
              </a:rPr>
              <a:t>onmessage</a:t>
            </a:r>
            <a:r>
              <a:rPr lang="en-US" sz="1200" dirty="0">
                <a:solidFill>
                  <a:srgbClr val="000000"/>
                </a:solidFill>
                <a:latin typeface="Consolas" panose="020B0609020204030204" pitchFamily="49" charset="0"/>
                <a:cs typeface="Consolas" panose="020B0609020204030204" pitchFamily="49" charset="0"/>
              </a:rPr>
              <a:t> </a:t>
            </a:r>
            <a:r>
              <a:rPr lang="en-US" sz="1200" dirty="0">
                <a:solidFill>
                  <a:srgbClr val="666600"/>
                </a:solidFill>
                <a:latin typeface="Consolas" panose="020B0609020204030204" pitchFamily="49" charset="0"/>
                <a:cs typeface="Consolas" panose="020B0609020204030204" pitchFamily="49" charset="0"/>
              </a:rPr>
              <a:t>=</a:t>
            </a:r>
            <a:r>
              <a:rPr lang="en-US" sz="1200" dirty="0">
                <a:solidFill>
                  <a:srgbClr val="000000"/>
                </a:solidFill>
                <a:latin typeface="Consolas" panose="020B0609020204030204" pitchFamily="49" charset="0"/>
                <a:cs typeface="Consolas" panose="020B0609020204030204" pitchFamily="49" charset="0"/>
              </a:rPr>
              <a:t> </a:t>
            </a:r>
            <a:r>
              <a:rPr lang="en-US" sz="1200" dirty="0">
                <a:solidFill>
                  <a:srgbClr val="666600"/>
                </a:solidFill>
                <a:latin typeface="Consolas" panose="020B0609020204030204" pitchFamily="49" charset="0"/>
                <a:cs typeface="Consolas" panose="020B0609020204030204" pitchFamily="49" charset="0"/>
              </a:rPr>
              <a:t>(</a:t>
            </a:r>
            <a:r>
              <a:rPr lang="en-US" sz="1200" dirty="0" err="1">
                <a:solidFill>
                  <a:srgbClr val="000000"/>
                </a:solidFill>
                <a:latin typeface="Consolas" panose="020B0609020204030204" pitchFamily="49" charset="0"/>
                <a:cs typeface="Consolas" panose="020B0609020204030204" pitchFamily="49" charset="0"/>
              </a:rPr>
              <a:t>evt</a:t>
            </a:r>
            <a:r>
              <a:rPr lang="en-US" sz="1200" dirty="0">
                <a:solidFill>
                  <a:srgbClr val="666600"/>
                </a:solidFill>
                <a:latin typeface="Consolas" panose="020B0609020204030204" pitchFamily="49" charset="0"/>
                <a:cs typeface="Consolas" panose="020B0609020204030204" pitchFamily="49" charset="0"/>
              </a:rPr>
              <a:t>)</a:t>
            </a:r>
            <a:r>
              <a:rPr lang="en-US" sz="1200" dirty="0">
                <a:solidFill>
                  <a:srgbClr val="000000"/>
                </a:solidFill>
                <a:latin typeface="Consolas" panose="020B0609020204030204" pitchFamily="49" charset="0"/>
                <a:cs typeface="Consolas" panose="020B0609020204030204" pitchFamily="49" charset="0"/>
              </a:rPr>
              <a:t> </a:t>
            </a:r>
            <a:r>
              <a:rPr lang="en-US" altLang="zh-CN" sz="1200" dirty="0">
                <a:solidFill>
                  <a:srgbClr val="000000"/>
                </a:solidFill>
                <a:latin typeface="Consolas" panose="020B0609020204030204" pitchFamily="49" charset="0"/>
                <a:cs typeface="Consolas" panose="020B0609020204030204" pitchFamily="49" charset="0"/>
              </a:rPr>
              <a:t>=&gt;</a:t>
            </a:r>
            <a:r>
              <a:rPr lang="zh-CN" altLang="en-US" sz="1200" dirty="0">
                <a:solidFill>
                  <a:srgbClr val="000000"/>
                </a:solidFill>
                <a:latin typeface="Consolas" panose="020B0609020204030204" pitchFamily="49" charset="0"/>
                <a:cs typeface="Consolas" panose="020B0609020204030204" pitchFamily="49" charset="0"/>
              </a:rPr>
              <a:t> </a:t>
            </a:r>
            <a:r>
              <a:rPr lang="en-US" sz="1200" dirty="0">
                <a:solidFill>
                  <a:srgbClr val="666600"/>
                </a:solidFill>
                <a:latin typeface="Consolas" panose="020B0609020204030204" pitchFamily="49" charset="0"/>
                <a:cs typeface="Consolas" panose="020B0609020204030204" pitchFamily="49" charset="0"/>
              </a:rPr>
              <a:t>{</a:t>
            </a:r>
            <a:r>
              <a:rPr lang="en-US" altLang="zh-CN" sz="1200" dirty="0">
                <a:solidFill>
                  <a:srgbClr val="666600"/>
                </a:solidFill>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p:txBody>
      </p:sp>
      <p:sp>
        <p:nvSpPr>
          <p:cNvPr id="24" name="Rectangle 23">
            <a:extLst>
              <a:ext uri="{FF2B5EF4-FFF2-40B4-BE49-F238E27FC236}">
                <a16:creationId xmlns:a16="http://schemas.microsoft.com/office/drawing/2014/main" xmlns="" id="{3F4F3ED8-E1B3-1949-9AC2-6F9430199BE4}"/>
              </a:ext>
            </a:extLst>
          </p:cNvPr>
          <p:cNvSpPr/>
          <p:nvPr/>
        </p:nvSpPr>
        <p:spPr>
          <a:xfrm>
            <a:off x="6660232" y="2701044"/>
            <a:ext cx="2192649"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err="1">
                <a:solidFill>
                  <a:srgbClr val="0077AA"/>
                </a:solidFill>
                <a:latin typeface="Consolas" panose="020B0609020204030204" pitchFamily="49" charset="0"/>
                <a:cs typeface="Consolas" panose="020B0609020204030204" pitchFamily="49" charset="0"/>
              </a:rPr>
              <a:t>const</a:t>
            </a:r>
            <a:r>
              <a:rPr lang="en-US" sz="1200" dirty="0">
                <a:latin typeface="Consolas" panose="020B0609020204030204" pitchFamily="49" charset="0"/>
                <a:cs typeface="Consolas" panose="020B0609020204030204" pitchFamily="49" charset="0"/>
              </a:rPr>
              <a:t> </a:t>
            </a:r>
            <a:r>
              <a:rPr lang="en-US" altLang="zh-CN" sz="1200" dirty="0" err="1">
                <a:latin typeface="Consolas" panose="020B0609020204030204" pitchFamily="49" charset="0"/>
                <a:cs typeface="Consolas" panose="020B0609020204030204" pitchFamily="49" charset="0"/>
              </a:rPr>
              <a:t>sse</a:t>
            </a:r>
            <a:r>
              <a:rPr lang="en-US" sz="1200" dirty="0">
                <a:latin typeface="Consolas" panose="020B0609020204030204" pitchFamily="49" charset="0"/>
                <a:cs typeface="Consolas" panose="020B0609020204030204" pitchFamily="49" charset="0"/>
              </a:rPr>
              <a:t> </a:t>
            </a:r>
            <a:r>
              <a:rPr lang="en-US" sz="1200" dirty="0">
                <a:solidFill>
                  <a:srgbClr val="9A6E3A"/>
                </a:solidFill>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a:t>
            </a:r>
            <a:r>
              <a:rPr lang="en-US" sz="1200" dirty="0">
                <a:solidFill>
                  <a:srgbClr val="0077AA"/>
                </a:solidFill>
                <a:latin typeface="Consolas" panose="020B0609020204030204" pitchFamily="49" charset="0"/>
                <a:cs typeface="Consolas" panose="020B0609020204030204" pitchFamily="49" charset="0"/>
              </a:rPr>
              <a:t>new</a:t>
            </a:r>
            <a:r>
              <a:rPr lang="en-US" sz="1200" dirty="0">
                <a:latin typeface="Consolas" panose="020B0609020204030204" pitchFamily="49" charset="0"/>
                <a:cs typeface="Consolas" panose="020B0609020204030204" pitchFamily="49" charset="0"/>
              </a:rPr>
              <a:t> </a:t>
            </a:r>
            <a:r>
              <a:rPr lang="en-US" sz="1200" dirty="0" err="1">
                <a:solidFill>
                  <a:srgbClr val="DD4A68"/>
                </a:solidFill>
                <a:latin typeface="Consolas" panose="020B0609020204030204" pitchFamily="49" charset="0"/>
                <a:cs typeface="Consolas" panose="020B0609020204030204" pitchFamily="49" charset="0"/>
              </a:rPr>
              <a:t>EventSource</a:t>
            </a:r>
            <a:r>
              <a:rPr lang="en-US" sz="1200" dirty="0">
                <a:solidFill>
                  <a:srgbClr val="999999"/>
                </a:solidFill>
                <a:latin typeface="Consolas" panose="020B0609020204030204" pitchFamily="49" charset="0"/>
                <a:cs typeface="Consolas" panose="020B0609020204030204" pitchFamily="49" charset="0"/>
              </a:rPr>
              <a:t>(</a:t>
            </a:r>
            <a:r>
              <a:rPr lang="en-US" sz="1200" dirty="0">
                <a:solidFill>
                  <a:srgbClr val="669900"/>
                </a:solidFill>
                <a:latin typeface="Consolas" panose="020B0609020204030204" pitchFamily="49" charset="0"/>
                <a:cs typeface="Consolas" panose="020B0609020204030204" pitchFamily="49" charset="0"/>
              </a:rPr>
              <a:t>‘</a:t>
            </a:r>
            <a:r>
              <a:rPr lang="en-US" altLang="zh-CN" sz="1200" dirty="0">
                <a:solidFill>
                  <a:srgbClr val="669900"/>
                </a:solidFill>
                <a:latin typeface="Consolas" panose="020B0609020204030204" pitchFamily="49" charset="0"/>
                <a:cs typeface="Consolas" panose="020B0609020204030204" pitchFamily="49" charset="0"/>
              </a:rPr>
              <a:t>/</a:t>
            </a:r>
            <a:r>
              <a:rPr lang="en-US" altLang="zh-CN" sz="1200" dirty="0" err="1">
                <a:solidFill>
                  <a:srgbClr val="669900"/>
                </a:solidFill>
                <a:latin typeface="Consolas" panose="020B0609020204030204" pitchFamily="49" charset="0"/>
                <a:cs typeface="Consolas" panose="020B0609020204030204" pitchFamily="49" charset="0"/>
              </a:rPr>
              <a:t>api</a:t>
            </a:r>
            <a:r>
              <a:rPr lang="en-US" altLang="zh-CN" sz="1200" dirty="0">
                <a:solidFill>
                  <a:srgbClr val="669900"/>
                </a:solidFill>
                <a:latin typeface="Consolas" panose="020B0609020204030204" pitchFamily="49" charset="0"/>
                <a:cs typeface="Consolas" panose="020B0609020204030204" pitchFamily="49" charset="0"/>
              </a:rPr>
              <a:t>/</a:t>
            </a:r>
            <a:r>
              <a:rPr lang="en-US" sz="1200" dirty="0" err="1">
                <a:solidFill>
                  <a:srgbClr val="669900"/>
                </a:solidFill>
                <a:latin typeface="Consolas" panose="020B0609020204030204" pitchFamily="49" charset="0"/>
                <a:cs typeface="Consolas" panose="020B0609020204030204" pitchFamily="49" charset="0"/>
              </a:rPr>
              <a:t>sse</a:t>
            </a:r>
            <a:r>
              <a:rPr lang="en-US" altLang="zh-CN" sz="1200" dirty="0">
                <a:solidFill>
                  <a:srgbClr val="669900"/>
                </a:solidFill>
                <a:latin typeface="Consolas" panose="020B0609020204030204" pitchFamily="49" charset="0"/>
                <a:cs typeface="Consolas" panose="020B0609020204030204" pitchFamily="49" charset="0"/>
              </a:rPr>
              <a:t>’</a:t>
            </a:r>
            <a:r>
              <a:rPr lang="en-US" sz="1200" dirty="0">
                <a:solidFill>
                  <a:srgbClr val="999999"/>
                </a:solidFill>
                <a:latin typeface="Consolas" panose="020B0609020204030204" pitchFamily="49" charset="0"/>
                <a:cs typeface="Consolas" panose="020B0609020204030204" pitchFamily="49" charset="0"/>
              </a:rPr>
              <a:t>)</a:t>
            </a:r>
          </a:p>
          <a:p>
            <a:r>
              <a:rPr lang="en-US" sz="1200" dirty="0" err="1">
                <a:latin typeface="Consolas" panose="020B0609020204030204" pitchFamily="49" charset="0"/>
                <a:cs typeface="Consolas" panose="020B0609020204030204" pitchFamily="49" charset="0"/>
              </a:rPr>
              <a:t>sse</a:t>
            </a:r>
            <a:r>
              <a:rPr lang="en-US" sz="1200" dirty="0" err="1">
                <a:solidFill>
                  <a:srgbClr val="999999"/>
                </a:solidFill>
                <a:latin typeface="Consolas" panose="020B0609020204030204" pitchFamily="49" charset="0"/>
                <a:cs typeface="Consolas" panose="020B0609020204030204" pitchFamily="49" charset="0"/>
              </a:rPr>
              <a:t>.</a:t>
            </a:r>
            <a:r>
              <a:rPr lang="en-US" sz="1200" dirty="0" err="1">
                <a:solidFill>
                  <a:srgbClr val="DD4A68"/>
                </a:solidFill>
                <a:latin typeface="Consolas" panose="020B0609020204030204" pitchFamily="49" charset="0"/>
                <a:cs typeface="Consolas" panose="020B0609020204030204" pitchFamily="49" charset="0"/>
              </a:rPr>
              <a:t>addEventListener</a:t>
            </a:r>
            <a:r>
              <a:rPr lang="en-US" sz="1200" dirty="0">
                <a:solidFill>
                  <a:srgbClr val="999999"/>
                </a:solidFill>
                <a:latin typeface="Consolas" panose="020B0609020204030204" pitchFamily="49" charset="0"/>
                <a:cs typeface="Consolas" panose="020B0609020204030204" pitchFamily="49" charset="0"/>
              </a:rPr>
              <a:t>(</a:t>
            </a:r>
            <a:r>
              <a:rPr lang="en-US" sz="1200" dirty="0">
                <a:solidFill>
                  <a:srgbClr val="669900"/>
                </a:solidFill>
                <a:latin typeface="Consolas" panose="020B0609020204030204" pitchFamily="49" charset="0"/>
                <a:cs typeface="Consolas" panose="020B0609020204030204" pitchFamily="49" charset="0"/>
              </a:rPr>
              <a:t>“</a:t>
            </a:r>
            <a:r>
              <a:rPr lang="en-US" altLang="zh-CN" sz="1200" dirty="0">
                <a:solidFill>
                  <a:srgbClr val="669900"/>
                </a:solidFill>
                <a:latin typeface="Consolas" panose="020B0609020204030204" pitchFamily="49" charset="0"/>
                <a:cs typeface="Consolas" panose="020B0609020204030204" pitchFamily="49" charset="0"/>
              </a:rPr>
              <a:t>notice</a:t>
            </a:r>
            <a:r>
              <a:rPr lang="en-US" sz="1200" dirty="0">
                <a:solidFill>
                  <a:srgbClr val="669900"/>
                </a:solidFill>
                <a:latin typeface="Consolas" panose="020B0609020204030204" pitchFamily="49" charset="0"/>
                <a:cs typeface="Consolas" panose="020B0609020204030204" pitchFamily="49" charset="0"/>
              </a:rPr>
              <a:t>”</a:t>
            </a:r>
            <a:r>
              <a:rPr lang="en-US" sz="1200" dirty="0">
                <a:solidFill>
                  <a:srgbClr val="999999"/>
                </a:solidFill>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a:t>
            </a:r>
            <a:r>
              <a:rPr lang="en-US" sz="1200" dirty="0">
                <a:solidFill>
                  <a:srgbClr val="999999"/>
                </a:solidFill>
                <a:latin typeface="Consolas" panose="020B0609020204030204" pitchFamily="49" charset="0"/>
                <a:cs typeface="Consolas" panose="020B0609020204030204" pitchFamily="49" charset="0"/>
              </a:rPr>
              <a:t>(</a:t>
            </a:r>
            <a:r>
              <a:rPr lang="en-US" sz="1200" dirty="0" err="1">
                <a:latin typeface="Consolas" panose="020B0609020204030204" pitchFamily="49" charset="0"/>
                <a:cs typeface="Consolas" panose="020B0609020204030204" pitchFamily="49" charset="0"/>
              </a:rPr>
              <a:t>e</a:t>
            </a:r>
            <a:r>
              <a:rPr lang="en-US" altLang="zh-CN" sz="1200" dirty="0" err="1">
                <a:latin typeface="Consolas" panose="020B0609020204030204" pitchFamily="49" charset="0"/>
                <a:cs typeface="Consolas" panose="020B0609020204030204" pitchFamily="49" charset="0"/>
              </a:rPr>
              <a:t>vt</a:t>
            </a:r>
            <a:r>
              <a:rPr lang="en-US" sz="1200" dirty="0">
                <a:solidFill>
                  <a:srgbClr val="999999"/>
                </a:solidFill>
                <a:latin typeface="Consolas" panose="020B0609020204030204" pitchFamily="49" charset="0"/>
                <a:cs typeface="Consolas" panose="020B0609020204030204" pitchFamily="49" charset="0"/>
              </a:rPr>
              <a:t>)</a:t>
            </a:r>
            <a:r>
              <a:rPr lang="en-US" sz="1200" dirty="0">
                <a:latin typeface="Consolas" panose="020B0609020204030204" pitchFamily="49" charset="0"/>
                <a:cs typeface="Consolas" panose="020B0609020204030204" pitchFamily="49" charset="0"/>
              </a:rPr>
              <a:t> </a:t>
            </a:r>
            <a:r>
              <a:rPr lang="en-US" altLang="zh-CN" sz="1200" dirty="0">
                <a:latin typeface="Consolas" panose="020B0609020204030204" pitchFamily="49" charset="0"/>
                <a:cs typeface="Consolas" panose="020B0609020204030204" pitchFamily="49" charset="0"/>
              </a:rPr>
              <a:t>=&gt;</a:t>
            </a:r>
            <a:r>
              <a:rPr lang="zh-CN" altLang="en-US" sz="1200" dirty="0">
                <a:latin typeface="Consolas" panose="020B0609020204030204" pitchFamily="49" charset="0"/>
                <a:cs typeface="Consolas" panose="020B0609020204030204" pitchFamily="49" charset="0"/>
              </a:rPr>
              <a:t> </a:t>
            </a:r>
            <a:r>
              <a:rPr lang="en-US" sz="1200" dirty="0">
                <a:solidFill>
                  <a:srgbClr val="999999"/>
                </a:solidFill>
                <a:latin typeface="Consolas" panose="020B0609020204030204" pitchFamily="49" charset="0"/>
                <a:cs typeface="Consolas" panose="020B0609020204030204" pitchFamily="49" charset="0"/>
              </a:rPr>
              <a:t>{})</a:t>
            </a:r>
            <a:endParaRPr lang="en-US" sz="12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2268993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8A881C0-E535-B841-B4EF-68C3F4BBAB09}"/>
              </a:ext>
            </a:extLst>
          </p:cNvPr>
          <p:cNvSpPr>
            <a:spLocks noGrp="1"/>
          </p:cNvSpPr>
          <p:nvPr>
            <p:ph type="title"/>
          </p:nvPr>
        </p:nvSpPr>
        <p:spPr/>
        <p:txBody>
          <a:bodyPr/>
          <a:lstStyle/>
          <a:p>
            <a:r>
              <a:rPr lang="en-US" altLang="zh-CN" dirty="0"/>
              <a:t>Web</a:t>
            </a:r>
            <a:r>
              <a:rPr lang="zh-CN" altLang="en-US" dirty="0"/>
              <a:t>开发内容与技术栈</a:t>
            </a:r>
            <a:r>
              <a:rPr lang="en-US" altLang="zh-CN" dirty="0"/>
              <a:t>-</a:t>
            </a:r>
            <a:r>
              <a:rPr lang="zh-CN" altLang="en-US" dirty="0"/>
              <a:t>前端相关</a:t>
            </a:r>
            <a:endParaRPr lang="en-US" dirty="0"/>
          </a:p>
        </p:txBody>
      </p:sp>
      <p:pic>
        <p:nvPicPr>
          <p:cNvPr id="19" name="Picture 18">
            <a:extLst>
              <a:ext uri="{FF2B5EF4-FFF2-40B4-BE49-F238E27FC236}">
                <a16:creationId xmlns:a16="http://schemas.microsoft.com/office/drawing/2014/main" xmlns="" id="{FD6AA3BE-4C9E-FF46-B5B7-3C2B9599BFB0}"/>
              </a:ext>
            </a:extLst>
          </p:cNvPr>
          <p:cNvPicPr>
            <a:picLocks noChangeAspect="1"/>
          </p:cNvPicPr>
          <p:nvPr/>
        </p:nvPicPr>
        <p:blipFill>
          <a:blip r:embed="rId3"/>
          <a:stretch>
            <a:fillRect/>
          </a:stretch>
        </p:blipFill>
        <p:spPr>
          <a:xfrm>
            <a:off x="1555196" y="861070"/>
            <a:ext cx="5701506" cy="4220180"/>
          </a:xfrm>
          <a:prstGeom prst="rect">
            <a:avLst/>
          </a:prstGeom>
          <a:effectLst>
            <a:outerShdw blurRad="50800" dist="38100" dir="5400000" algn="t" rotWithShape="0">
              <a:prstClr val="black">
                <a:alpha val="40000"/>
              </a:prstClr>
            </a:outerShdw>
          </a:effectLst>
        </p:spPr>
      </p:pic>
      <p:sp>
        <p:nvSpPr>
          <p:cNvPr id="15" name="Rounded Rectangle 14">
            <a:extLst>
              <a:ext uri="{FF2B5EF4-FFF2-40B4-BE49-F238E27FC236}">
                <a16:creationId xmlns:a16="http://schemas.microsoft.com/office/drawing/2014/main" xmlns="" id="{9FA3FB22-9627-0C45-A51E-DFB241D44320}"/>
              </a:ext>
            </a:extLst>
          </p:cNvPr>
          <p:cNvSpPr/>
          <p:nvPr/>
        </p:nvSpPr>
        <p:spPr>
          <a:xfrm>
            <a:off x="4644008" y="861070"/>
            <a:ext cx="2592288" cy="1998712"/>
          </a:xfrm>
          <a:prstGeom prst="roundRect">
            <a:avLst>
              <a:gd name="adj" fmla="val 5623"/>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50410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xmlns="" id="{D423A96C-B9CD-1C44-805B-7592DBD82534}"/>
              </a:ext>
            </a:extLst>
          </p:cNvPr>
          <p:cNvPicPr>
            <a:picLocks noChangeAspect="1"/>
          </p:cNvPicPr>
          <p:nvPr/>
        </p:nvPicPr>
        <p:blipFill>
          <a:blip r:embed="rId3"/>
          <a:stretch>
            <a:fillRect/>
          </a:stretch>
        </p:blipFill>
        <p:spPr>
          <a:xfrm>
            <a:off x="282671" y="945956"/>
            <a:ext cx="8609809" cy="3930050"/>
          </a:xfrm>
          <a:prstGeom prst="rect">
            <a:avLst/>
          </a:prstGeom>
        </p:spPr>
      </p:pic>
      <p:sp>
        <p:nvSpPr>
          <p:cNvPr id="2" name="Title 1">
            <a:extLst>
              <a:ext uri="{FF2B5EF4-FFF2-40B4-BE49-F238E27FC236}">
                <a16:creationId xmlns:a16="http://schemas.microsoft.com/office/drawing/2014/main" xmlns="" id="{23683F59-3AEB-6647-95EE-C19E80D1361B}"/>
              </a:ext>
            </a:extLst>
          </p:cNvPr>
          <p:cNvSpPr>
            <a:spLocks noGrp="1"/>
          </p:cNvSpPr>
          <p:nvPr>
            <p:ph type="title"/>
          </p:nvPr>
        </p:nvSpPr>
        <p:spPr/>
        <p:txBody>
          <a:bodyPr/>
          <a:lstStyle/>
          <a:p>
            <a:r>
              <a:rPr lang="en-US" altLang="zh-CN" dirty="0"/>
              <a:t>Web</a:t>
            </a:r>
            <a:r>
              <a:rPr lang="zh-CN" altLang="en-US" dirty="0"/>
              <a:t>开发内容与技术栈</a:t>
            </a:r>
            <a:r>
              <a:rPr lang="en-US" altLang="zh-CN" dirty="0"/>
              <a:t>-</a:t>
            </a:r>
            <a:r>
              <a:rPr lang="zh-CN" altLang="en-US" dirty="0"/>
              <a:t>前端框架</a:t>
            </a:r>
            <a:r>
              <a:rPr lang="en-US" altLang="zh-CN" dirty="0"/>
              <a:t>NPM</a:t>
            </a:r>
            <a:r>
              <a:rPr lang="zh-CN" altLang="en-US" dirty="0"/>
              <a:t>下载量</a:t>
            </a:r>
            <a:endParaRPr lang="en-US" dirty="0"/>
          </a:p>
        </p:txBody>
      </p:sp>
      <p:sp>
        <p:nvSpPr>
          <p:cNvPr id="6" name="TextBox 5">
            <a:extLst>
              <a:ext uri="{FF2B5EF4-FFF2-40B4-BE49-F238E27FC236}">
                <a16:creationId xmlns:a16="http://schemas.microsoft.com/office/drawing/2014/main" xmlns="" id="{F4605433-948D-3346-BAF0-26624E0DB0F4}"/>
              </a:ext>
            </a:extLst>
          </p:cNvPr>
          <p:cNvSpPr txBox="1"/>
          <p:nvPr/>
        </p:nvSpPr>
        <p:spPr>
          <a:xfrm>
            <a:off x="7164288" y="932245"/>
            <a:ext cx="1800200" cy="369332"/>
          </a:xfrm>
          <a:prstGeom prst="rect">
            <a:avLst/>
          </a:prstGeom>
          <a:noFill/>
        </p:spPr>
        <p:txBody>
          <a:bodyPr wrap="square" rtlCol="0">
            <a:spAutoFit/>
          </a:bodyPr>
          <a:lstStyle/>
          <a:p>
            <a:r>
              <a:rPr lang="zh-CN" altLang="en-US" dirty="0">
                <a:latin typeface="Microsoft YaHei" panose="020B0503020204020204" pitchFamily="34" charset="-122"/>
                <a:ea typeface="Microsoft YaHei" panose="020B0503020204020204" pitchFamily="34" charset="-122"/>
              </a:rPr>
              <a:t>截止</a:t>
            </a:r>
            <a:r>
              <a:rPr lang="en-US" altLang="zh-CN" dirty="0">
                <a:latin typeface="Microsoft YaHei" panose="020B0503020204020204" pitchFamily="34" charset="-122"/>
                <a:ea typeface="Microsoft YaHei" panose="020B0503020204020204" pitchFamily="34" charset="-122"/>
              </a:rPr>
              <a:t>2019</a:t>
            </a:r>
            <a:r>
              <a:rPr lang="zh-CN" altLang="en-US" dirty="0">
                <a:latin typeface="Microsoft YaHei" panose="020B0503020204020204" pitchFamily="34" charset="-122"/>
                <a:ea typeface="Microsoft YaHei" panose="020B0503020204020204" pitchFamily="34" charset="-122"/>
              </a:rPr>
              <a:t>年</a:t>
            </a:r>
            <a:r>
              <a:rPr lang="en-US" altLang="zh-CN" dirty="0">
                <a:latin typeface="Microsoft YaHei" panose="020B0503020204020204" pitchFamily="34" charset="-122"/>
                <a:ea typeface="Microsoft YaHei" panose="020B0503020204020204" pitchFamily="34" charset="-122"/>
              </a:rPr>
              <a:t>8</a:t>
            </a:r>
            <a:r>
              <a:rPr lang="zh-CN" altLang="en-US" dirty="0">
                <a:latin typeface="Microsoft YaHei" panose="020B0503020204020204" pitchFamily="34" charset="-122"/>
                <a:ea typeface="Microsoft YaHei" panose="020B0503020204020204" pitchFamily="34" charset="-122"/>
              </a:rPr>
              <a:t>月</a:t>
            </a:r>
            <a:endParaRPr lang="en-US" dirty="0">
              <a:latin typeface="Microsoft YaHei" panose="020B0503020204020204" pitchFamily="34" charset="-122"/>
              <a:ea typeface="Microsoft YaHei" panose="020B0503020204020204" pitchFamily="34" charset="-122"/>
            </a:endParaRPr>
          </a:p>
        </p:txBody>
      </p:sp>
      <p:sp>
        <p:nvSpPr>
          <p:cNvPr id="3" name="Rectangle 2">
            <a:extLst>
              <a:ext uri="{FF2B5EF4-FFF2-40B4-BE49-F238E27FC236}">
                <a16:creationId xmlns:a16="http://schemas.microsoft.com/office/drawing/2014/main" xmlns="" id="{8FE523CA-E7EE-2843-868A-6416C27F9CD5}"/>
              </a:ext>
            </a:extLst>
          </p:cNvPr>
          <p:cNvSpPr/>
          <p:nvPr/>
        </p:nvSpPr>
        <p:spPr>
          <a:xfrm>
            <a:off x="1187624" y="4753088"/>
            <a:ext cx="6840760" cy="369332"/>
          </a:xfrm>
          <a:prstGeom prst="rect">
            <a:avLst/>
          </a:prstGeom>
        </p:spPr>
        <p:txBody>
          <a:bodyPr wrap="square">
            <a:spAutoFit/>
          </a:bodyPr>
          <a:lstStyle/>
          <a:p>
            <a:r>
              <a:rPr lang="en-US" dirty="0">
                <a:solidFill>
                  <a:schemeClr val="bg1">
                    <a:lumMod val="75000"/>
                  </a:schemeClr>
                </a:solidFill>
              </a:rPr>
              <a:t>https://</a:t>
            </a:r>
            <a:r>
              <a:rPr lang="en-US" dirty="0" err="1">
                <a:solidFill>
                  <a:schemeClr val="bg1">
                    <a:lumMod val="75000"/>
                  </a:schemeClr>
                </a:solidFill>
              </a:rPr>
              <a:t>www.npmtrends.com</a:t>
            </a:r>
            <a:r>
              <a:rPr lang="en-US" dirty="0">
                <a:solidFill>
                  <a:schemeClr val="bg1">
                    <a:lumMod val="75000"/>
                  </a:schemeClr>
                </a:solidFill>
              </a:rPr>
              <a:t>/react-vs-</a:t>
            </a:r>
            <a:r>
              <a:rPr lang="en-US" dirty="0" err="1">
                <a:solidFill>
                  <a:schemeClr val="bg1">
                    <a:lumMod val="75000"/>
                  </a:schemeClr>
                </a:solidFill>
              </a:rPr>
              <a:t>vue</a:t>
            </a:r>
            <a:r>
              <a:rPr lang="en-US" dirty="0">
                <a:solidFill>
                  <a:schemeClr val="bg1">
                    <a:lumMod val="75000"/>
                  </a:schemeClr>
                </a:solidFill>
              </a:rPr>
              <a:t>-vs-@angular/core-vs-</a:t>
            </a:r>
            <a:r>
              <a:rPr lang="en-US" dirty="0" err="1">
                <a:solidFill>
                  <a:schemeClr val="bg1">
                    <a:lumMod val="75000"/>
                  </a:schemeClr>
                </a:solidFill>
              </a:rPr>
              <a:t>jquery</a:t>
            </a:r>
            <a:endParaRPr lang="en-US" dirty="0">
              <a:solidFill>
                <a:schemeClr val="bg1">
                  <a:lumMod val="75000"/>
                </a:schemeClr>
              </a:solidFill>
            </a:endParaRPr>
          </a:p>
        </p:txBody>
      </p:sp>
    </p:spTree>
    <p:extLst>
      <p:ext uri="{BB962C8B-B14F-4D97-AF65-F5344CB8AC3E}">
        <p14:creationId xmlns:p14="http://schemas.microsoft.com/office/powerpoint/2010/main" val="1467379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57DE6799-B3D1-9844-8325-04FCE5FF80B4}"/>
              </a:ext>
            </a:extLst>
          </p:cNvPr>
          <p:cNvSpPr/>
          <p:nvPr/>
        </p:nvSpPr>
        <p:spPr>
          <a:xfrm>
            <a:off x="899592" y="4889587"/>
            <a:ext cx="6858000" cy="369332"/>
          </a:xfrm>
          <a:prstGeom prst="rect">
            <a:avLst/>
          </a:prstGeom>
        </p:spPr>
        <p:txBody>
          <a:bodyPr wrap="square">
            <a:spAutoFit/>
          </a:bodyPr>
          <a:lstStyle/>
          <a:p>
            <a:r>
              <a:rPr lang="en-US" dirty="0">
                <a:solidFill>
                  <a:schemeClr val="bg1">
                    <a:lumMod val="75000"/>
                  </a:schemeClr>
                </a:solidFill>
              </a:rPr>
              <a:t>https://</a:t>
            </a:r>
            <a:r>
              <a:rPr lang="en-US" dirty="0" err="1">
                <a:solidFill>
                  <a:schemeClr val="bg1">
                    <a:lumMod val="75000"/>
                  </a:schemeClr>
                </a:solidFill>
              </a:rPr>
              <a:t>www.npmtrends.com</a:t>
            </a:r>
            <a:r>
              <a:rPr lang="en-US" dirty="0">
                <a:solidFill>
                  <a:schemeClr val="bg1">
                    <a:lumMod val="75000"/>
                  </a:schemeClr>
                </a:solidFill>
              </a:rPr>
              <a:t>/react-vs-</a:t>
            </a:r>
            <a:r>
              <a:rPr lang="en-US" dirty="0" err="1">
                <a:solidFill>
                  <a:schemeClr val="bg1">
                    <a:lumMod val="75000"/>
                  </a:schemeClr>
                </a:solidFill>
              </a:rPr>
              <a:t>vue</a:t>
            </a:r>
            <a:r>
              <a:rPr lang="en-US" dirty="0">
                <a:solidFill>
                  <a:schemeClr val="bg1">
                    <a:lumMod val="75000"/>
                  </a:schemeClr>
                </a:solidFill>
              </a:rPr>
              <a:t>-vs-@angular/core-vs-</a:t>
            </a:r>
            <a:r>
              <a:rPr lang="en-US" dirty="0" err="1">
                <a:solidFill>
                  <a:schemeClr val="bg1">
                    <a:lumMod val="75000"/>
                  </a:schemeClr>
                </a:solidFill>
              </a:rPr>
              <a:t>jquery</a:t>
            </a:r>
            <a:endParaRPr lang="en-US" dirty="0">
              <a:solidFill>
                <a:schemeClr val="bg1">
                  <a:lumMod val="75000"/>
                </a:schemeClr>
              </a:solidFill>
            </a:endParaRPr>
          </a:p>
        </p:txBody>
      </p:sp>
      <p:sp>
        <p:nvSpPr>
          <p:cNvPr id="2" name="Title 1">
            <a:extLst>
              <a:ext uri="{FF2B5EF4-FFF2-40B4-BE49-F238E27FC236}">
                <a16:creationId xmlns:a16="http://schemas.microsoft.com/office/drawing/2014/main" xmlns="" id="{52B17711-311F-9847-AD03-66703D5B6CFA}"/>
              </a:ext>
            </a:extLst>
          </p:cNvPr>
          <p:cNvSpPr>
            <a:spLocks noGrp="1"/>
          </p:cNvSpPr>
          <p:nvPr>
            <p:ph type="title"/>
          </p:nvPr>
        </p:nvSpPr>
        <p:spPr/>
        <p:txBody>
          <a:bodyPr/>
          <a:lstStyle/>
          <a:p>
            <a:r>
              <a:rPr lang="en-US" altLang="zh-CN" dirty="0"/>
              <a:t>Web</a:t>
            </a:r>
            <a:r>
              <a:rPr lang="zh-CN" altLang="en-US" dirty="0"/>
              <a:t>开发内容与技术栈</a:t>
            </a:r>
            <a:r>
              <a:rPr lang="en-US" altLang="zh-CN" dirty="0"/>
              <a:t>-</a:t>
            </a:r>
            <a:r>
              <a:rPr lang="zh-CN" altLang="en-US" dirty="0"/>
              <a:t>前端框架</a:t>
            </a:r>
            <a:r>
              <a:rPr lang="en-US" altLang="zh-CN" dirty="0" err="1"/>
              <a:t>github</a:t>
            </a:r>
            <a:r>
              <a:rPr lang="zh-CN" altLang="en-US" dirty="0"/>
              <a:t>统计</a:t>
            </a:r>
            <a:endParaRPr lang="en-US" dirty="0"/>
          </a:p>
        </p:txBody>
      </p:sp>
      <p:graphicFrame>
        <p:nvGraphicFramePr>
          <p:cNvPr id="6" name="Content Placeholder 5">
            <a:extLst>
              <a:ext uri="{FF2B5EF4-FFF2-40B4-BE49-F238E27FC236}">
                <a16:creationId xmlns:a16="http://schemas.microsoft.com/office/drawing/2014/main" xmlns="" id="{5D0C8A05-CB57-D344-B145-667A98B45C16}"/>
              </a:ext>
            </a:extLst>
          </p:cNvPr>
          <p:cNvGraphicFramePr>
            <a:graphicFrameLocks noGrp="1"/>
          </p:cNvGraphicFramePr>
          <p:nvPr>
            <p:ph idx="1"/>
            <p:extLst>
              <p:ext uri="{D42A27DB-BD31-4B8C-83A1-F6EECF244321}">
                <p14:modId xmlns:p14="http://schemas.microsoft.com/office/powerpoint/2010/main" val="2413343249"/>
              </p:ext>
            </p:extLst>
          </p:nvPr>
        </p:nvGraphicFramePr>
        <p:xfrm>
          <a:off x="323528" y="915987"/>
          <a:ext cx="4248471" cy="2303835"/>
        </p:xfrm>
        <a:graphic>
          <a:graphicData uri="http://schemas.openxmlformats.org/drawingml/2006/chart">
            <c:chart xmlns:c="http://schemas.openxmlformats.org/drawingml/2006/chart" xmlns:r="http://schemas.openxmlformats.org/officeDocument/2006/relationships" r:id="rId3"/>
          </a:graphicData>
        </a:graphic>
      </p:graphicFrame>
      <p:pic>
        <p:nvPicPr>
          <p:cNvPr id="5" name="Picture 4">
            <a:extLst>
              <a:ext uri="{FF2B5EF4-FFF2-40B4-BE49-F238E27FC236}">
                <a16:creationId xmlns:a16="http://schemas.microsoft.com/office/drawing/2014/main" xmlns="" id="{0F647F91-0139-864B-A6B9-F8594B53C69E}"/>
              </a:ext>
            </a:extLst>
          </p:cNvPr>
          <p:cNvPicPr>
            <a:picLocks noChangeAspect="1"/>
          </p:cNvPicPr>
          <p:nvPr/>
        </p:nvPicPr>
        <p:blipFill>
          <a:blip r:embed="rId4"/>
          <a:stretch>
            <a:fillRect/>
          </a:stretch>
        </p:blipFill>
        <p:spPr>
          <a:xfrm>
            <a:off x="323528" y="3326946"/>
            <a:ext cx="8496944" cy="1640183"/>
          </a:xfrm>
          <a:prstGeom prst="rect">
            <a:avLst/>
          </a:prstGeom>
          <a:ln>
            <a:solidFill>
              <a:schemeClr val="bg1">
                <a:lumMod val="75000"/>
              </a:schemeClr>
            </a:solidFill>
          </a:ln>
          <a:effectLst>
            <a:outerShdw blurRad="50800" dist="38100" dir="5400000" algn="t" rotWithShape="0">
              <a:prstClr val="black">
                <a:alpha val="40000"/>
              </a:prstClr>
            </a:outerShdw>
          </a:effectLst>
        </p:spPr>
      </p:pic>
      <p:graphicFrame>
        <p:nvGraphicFramePr>
          <p:cNvPr id="8" name="Chart 7">
            <a:extLst>
              <a:ext uri="{FF2B5EF4-FFF2-40B4-BE49-F238E27FC236}">
                <a16:creationId xmlns:a16="http://schemas.microsoft.com/office/drawing/2014/main" xmlns="" id="{9CEDFC42-1CEB-6D41-ABFF-71C76A9294BB}"/>
              </a:ext>
            </a:extLst>
          </p:cNvPr>
          <p:cNvGraphicFramePr/>
          <p:nvPr>
            <p:extLst>
              <p:ext uri="{D42A27DB-BD31-4B8C-83A1-F6EECF244321}">
                <p14:modId xmlns:p14="http://schemas.microsoft.com/office/powerpoint/2010/main" val="1186514618"/>
              </p:ext>
            </p:extLst>
          </p:nvPr>
        </p:nvGraphicFramePr>
        <p:xfrm>
          <a:off x="4932040" y="915988"/>
          <a:ext cx="3888432" cy="2303834"/>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338622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8F42B71-DB8A-7E4F-99C9-6E6C8141F9D8}"/>
              </a:ext>
            </a:extLst>
          </p:cNvPr>
          <p:cNvSpPr>
            <a:spLocks noGrp="1"/>
          </p:cNvSpPr>
          <p:nvPr>
            <p:ph type="title"/>
          </p:nvPr>
        </p:nvSpPr>
        <p:spPr/>
        <p:txBody>
          <a:bodyPr/>
          <a:lstStyle/>
          <a:p>
            <a:r>
              <a:rPr lang="en-US" altLang="zh-CN" dirty="0"/>
              <a:t>Web</a:t>
            </a:r>
            <a:r>
              <a:rPr lang="zh-CN" altLang="en-US" dirty="0"/>
              <a:t>开发内容与技术栈</a:t>
            </a:r>
            <a:r>
              <a:rPr lang="en-US" altLang="zh-CN" dirty="0"/>
              <a:t>-JS</a:t>
            </a:r>
            <a:r>
              <a:rPr lang="zh-CN" altLang="en-US" dirty="0"/>
              <a:t>框架占比</a:t>
            </a:r>
            <a:endParaRPr lang="en-US" dirty="0"/>
          </a:p>
        </p:txBody>
      </p:sp>
      <p:sp>
        <p:nvSpPr>
          <p:cNvPr id="6" name="Rectangle 5">
            <a:extLst>
              <a:ext uri="{FF2B5EF4-FFF2-40B4-BE49-F238E27FC236}">
                <a16:creationId xmlns:a16="http://schemas.microsoft.com/office/drawing/2014/main" xmlns="" id="{6FFD67E8-0B50-BC49-B58A-006E5C77E159}"/>
              </a:ext>
            </a:extLst>
          </p:cNvPr>
          <p:cNvSpPr/>
          <p:nvPr/>
        </p:nvSpPr>
        <p:spPr>
          <a:xfrm>
            <a:off x="1511660" y="4520872"/>
            <a:ext cx="6048672" cy="369332"/>
          </a:xfrm>
          <a:prstGeom prst="rect">
            <a:avLst/>
          </a:prstGeom>
        </p:spPr>
        <p:txBody>
          <a:bodyPr wrap="square">
            <a:spAutoFit/>
          </a:bodyPr>
          <a:lstStyle/>
          <a:p>
            <a:r>
              <a:rPr lang="en-US" dirty="0">
                <a:solidFill>
                  <a:schemeClr val="bg1">
                    <a:lumMod val="75000"/>
                  </a:schemeClr>
                </a:solidFill>
              </a:rPr>
              <a:t>https://2018.stateofjs.com/front-end-frameworks/overview/</a:t>
            </a:r>
          </a:p>
        </p:txBody>
      </p:sp>
      <p:pic>
        <p:nvPicPr>
          <p:cNvPr id="3" name="Picture 2">
            <a:extLst>
              <a:ext uri="{FF2B5EF4-FFF2-40B4-BE49-F238E27FC236}">
                <a16:creationId xmlns:a16="http://schemas.microsoft.com/office/drawing/2014/main" xmlns="" id="{9F0E9E01-799C-C648-80C4-6E48FFC0EAA4}"/>
              </a:ext>
            </a:extLst>
          </p:cNvPr>
          <p:cNvPicPr>
            <a:picLocks noChangeAspect="1"/>
          </p:cNvPicPr>
          <p:nvPr/>
        </p:nvPicPr>
        <p:blipFill>
          <a:blip r:embed="rId2"/>
          <a:stretch>
            <a:fillRect/>
          </a:stretch>
        </p:blipFill>
        <p:spPr>
          <a:xfrm>
            <a:off x="323528" y="1131590"/>
            <a:ext cx="8496944" cy="3127495"/>
          </a:xfrm>
          <a:prstGeom prst="rect">
            <a:avLst/>
          </a:prstGeom>
        </p:spPr>
      </p:pic>
      <p:sp>
        <p:nvSpPr>
          <p:cNvPr id="7" name="Rectangle 6">
            <a:extLst>
              <a:ext uri="{FF2B5EF4-FFF2-40B4-BE49-F238E27FC236}">
                <a16:creationId xmlns:a16="http://schemas.microsoft.com/office/drawing/2014/main" xmlns="" id="{F8998C29-3C14-5040-94E3-DF88F4F5A1D5}"/>
              </a:ext>
            </a:extLst>
          </p:cNvPr>
          <p:cNvSpPr/>
          <p:nvPr/>
        </p:nvSpPr>
        <p:spPr>
          <a:xfrm>
            <a:off x="3419872" y="1131590"/>
            <a:ext cx="2470548" cy="369332"/>
          </a:xfrm>
          <a:prstGeom prst="rect">
            <a:avLst/>
          </a:prstGeom>
        </p:spPr>
        <p:txBody>
          <a:bodyPr wrap="none">
            <a:spAutoFit/>
          </a:bodyPr>
          <a:lstStyle/>
          <a:p>
            <a:r>
              <a:rPr lang="en-US" altLang="zh-CN" dirty="0">
                <a:solidFill>
                  <a:schemeClr val="bg1">
                    <a:lumMod val="85000"/>
                  </a:schemeClr>
                </a:solidFill>
                <a:latin typeface="Microsoft YaHei" panose="020B0503020204020204" pitchFamily="34" charset="-122"/>
                <a:ea typeface="Microsoft YaHei" panose="020B0503020204020204" pitchFamily="34" charset="-122"/>
              </a:rPr>
              <a:t>2018</a:t>
            </a:r>
            <a:r>
              <a:rPr lang="zh-CN" altLang="en-US" dirty="0">
                <a:solidFill>
                  <a:schemeClr val="bg1">
                    <a:lumMod val="85000"/>
                  </a:schemeClr>
                </a:solidFill>
                <a:latin typeface="Microsoft YaHei" panose="020B0503020204020204" pitchFamily="34" charset="-122"/>
                <a:ea typeface="Microsoft YaHei" panose="020B0503020204020204" pitchFamily="34" charset="-122"/>
              </a:rPr>
              <a:t> </a:t>
            </a:r>
            <a:r>
              <a:rPr lang="en-US" altLang="zh-CN" dirty="0">
                <a:solidFill>
                  <a:schemeClr val="bg1">
                    <a:lumMod val="85000"/>
                  </a:schemeClr>
                </a:solidFill>
                <a:latin typeface="Microsoft YaHei" panose="020B0503020204020204" pitchFamily="34" charset="-122"/>
                <a:ea typeface="Microsoft YaHei" panose="020B0503020204020204" pitchFamily="34" charset="-122"/>
              </a:rPr>
              <a:t>JS</a:t>
            </a:r>
            <a:r>
              <a:rPr lang="zh-CN" altLang="en-US" dirty="0">
                <a:solidFill>
                  <a:schemeClr val="bg1">
                    <a:lumMod val="85000"/>
                  </a:schemeClr>
                </a:solidFill>
                <a:latin typeface="Microsoft YaHei" panose="020B0503020204020204" pitchFamily="34" charset="-122"/>
                <a:ea typeface="Microsoft YaHei" panose="020B0503020204020204" pitchFamily="34" charset="-122"/>
              </a:rPr>
              <a:t> 框架使用调查</a:t>
            </a:r>
            <a:endParaRPr lang="en-US" dirty="0">
              <a:solidFill>
                <a:schemeClr val="bg1">
                  <a:lumMod val="8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75225539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a:extLst>
              <a:ext uri="{FF2B5EF4-FFF2-40B4-BE49-F238E27FC236}">
                <a16:creationId xmlns:a16="http://schemas.microsoft.com/office/drawing/2014/main" xmlns="" id="{69721C76-0F47-1641-81B4-7FBC530A8376}"/>
              </a:ext>
            </a:extLst>
          </p:cNvPr>
          <p:cNvSpPr/>
          <p:nvPr/>
        </p:nvSpPr>
        <p:spPr>
          <a:xfrm>
            <a:off x="3019190" y="915566"/>
            <a:ext cx="3279917" cy="867273"/>
          </a:xfrm>
          <a:prstGeom prst="roundRect">
            <a:avLst>
              <a:gd name="adj" fmla="val 14780"/>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3" name="Rounded Rectangle 22">
            <a:extLst>
              <a:ext uri="{FF2B5EF4-FFF2-40B4-BE49-F238E27FC236}">
                <a16:creationId xmlns:a16="http://schemas.microsoft.com/office/drawing/2014/main" xmlns="" id="{FC13221F-53AE-DD49-ADB4-E75C658BC56D}"/>
              </a:ext>
            </a:extLst>
          </p:cNvPr>
          <p:cNvSpPr/>
          <p:nvPr/>
        </p:nvSpPr>
        <p:spPr>
          <a:xfrm>
            <a:off x="6566961" y="1759625"/>
            <a:ext cx="2232248" cy="923330"/>
          </a:xfrm>
          <a:prstGeom prst="roundRect">
            <a:avLst>
              <a:gd name="adj" fmla="val 14780"/>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31" name="Rounded Rectangle 30">
            <a:extLst>
              <a:ext uri="{FF2B5EF4-FFF2-40B4-BE49-F238E27FC236}">
                <a16:creationId xmlns:a16="http://schemas.microsoft.com/office/drawing/2014/main" xmlns="" id="{FC13221F-53AE-DD49-ADB4-E75C658BC56D}"/>
              </a:ext>
            </a:extLst>
          </p:cNvPr>
          <p:cNvSpPr/>
          <p:nvPr/>
        </p:nvSpPr>
        <p:spPr>
          <a:xfrm>
            <a:off x="191378" y="3801357"/>
            <a:ext cx="2364398" cy="939484"/>
          </a:xfrm>
          <a:prstGeom prst="roundRect">
            <a:avLst>
              <a:gd name="adj" fmla="val 14780"/>
            </a:avLst>
          </a:prstGeom>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5" name="Rounded Rectangle 34">
            <a:extLst>
              <a:ext uri="{FF2B5EF4-FFF2-40B4-BE49-F238E27FC236}">
                <a16:creationId xmlns:a16="http://schemas.microsoft.com/office/drawing/2014/main" xmlns="" id="{FC13221F-53AE-DD49-ADB4-E75C658BC56D}"/>
              </a:ext>
            </a:extLst>
          </p:cNvPr>
          <p:cNvSpPr/>
          <p:nvPr/>
        </p:nvSpPr>
        <p:spPr>
          <a:xfrm>
            <a:off x="6073431" y="3821555"/>
            <a:ext cx="2232248" cy="923330"/>
          </a:xfrm>
          <a:prstGeom prst="roundRect">
            <a:avLst>
              <a:gd name="adj" fmla="val 14780"/>
            </a:avLst>
          </a:prstGeom>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Microsoft YaHei" panose="020B0503020204020204" pitchFamily="34" charset="-122"/>
              <a:ea typeface="Microsoft YaHei" panose="020B0503020204020204" pitchFamily="34" charset="-122"/>
            </a:endParaRPr>
          </a:p>
        </p:txBody>
      </p:sp>
      <p:sp>
        <p:nvSpPr>
          <p:cNvPr id="27" name="Rounded Rectangle 26">
            <a:extLst>
              <a:ext uri="{FF2B5EF4-FFF2-40B4-BE49-F238E27FC236}">
                <a16:creationId xmlns:a16="http://schemas.microsoft.com/office/drawing/2014/main" xmlns="" id="{AAE80876-DAAD-B04F-9AC4-07A50A82AB73}"/>
              </a:ext>
            </a:extLst>
          </p:cNvPr>
          <p:cNvSpPr/>
          <p:nvPr/>
        </p:nvSpPr>
        <p:spPr>
          <a:xfrm>
            <a:off x="118136" y="1661968"/>
            <a:ext cx="2829046" cy="923330"/>
          </a:xfrm>
          <a:prstGeom prst="roundRect">
            <a:avLst>
              <a:gd name="adj" fmla="val 14780"/>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xmlns="" id="{38A881C0-E535-B841-B4EF-68C3F4BBAB09}"/>
              </a:ext>
            </a:extLst>
          </p:cNvPr>
          <p:cNvSpPr>
            <a:spLocks noGrp="1"/>
          </p:cNvSpPr>
          <p:nvPr>
            <p:ph type="title"/>
          </p:nvPr>
        </p:nvSpPr>
        <p:spPr>
          <a:xfrm>
            <a:off x="323528" y="205979"/>
            <a:ext cx="8424936" cy="493563"/>
          </a:xfrm>
        </p:spPr>
        <p:txBody>
          <a:bodyPr/>
          <a:lstStyle/>
          <a:p>
            <a:r>
              <a:rPr lang="en-US" altLang="zh-CN" dirty="0"/>
              <a:t>Web</a:t>
            </a:r>
            <a:r>
              <a:rPr lang="zh-CN" altLang="en-US" dirty="0"/>
              <a:t>开发内容与技术栈</a:t>
            </a:r>
            <a:r>
              <a:rPr lang="en-US" altLang="zh-CN" dirty="0"/>
              <a:t>-</a:t>
            </a:r>
            <a:r>
              <a:rPr lang="zh-CN" altLang="en-US" dirty="0"/>
              <a:t>后台相关</a:t>
            </a:r>
            <a:endParaRPr lang="en-US" dirty="0"/>
          </a:p>
        </p:txBody>
      </p:sp>
      <p:sp>
        <p:nvSpPr>
          <p:cNvPr id="4" name="Regular Pentagon 3">
            <a:extLst>
              <a:ext uri="{FF2B5EF4-FFF2-40B4-BE49-F238E27FC236}">
                <a16:creationId xmlns:a16="http://schemas.microsoft.com/office/drawing/2014/main" xmlns="" id="{58CC127E-8EB3-E847-9C21-7A0949466FC9}"/>
              </a:ext>
            </a:extLst>
          </p:cNvPr>
          <p:cNvSpPr/>
          <p:nvPr/>
        </p:nvSpPr>
        <p:spPr>
          <a:xfrm>
            <a:off x="3485843" y="2532518"/>
            <a:ext cx="1590213" cy="1335376"/>
          </a:xfrm>
          <a:prstGeom prst="pentagon">
            <a:avLst/>
          </a:prstGeom>
          <a:effectLst>
            <a:outerShdw blurRad="50800" dist="38100" dir="5400000" algn="t"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latin typeface="Microsoft YaHei" panose="020B0503020204020204" pitchFamily="34" charset="-122"/>
                <a:ea typeface="Microsoft YaHei" panose="020B0503020204020204" pitchFamily="34" charset="-122"/>
              </a:rPr>
              <a:t>后台</a:t>
            </a:r>
            <a:endParaRPr lang="en-US" altLang="zh-CN" dirty="0">
              <a:latin typeface="Microsoft YaHei" panose="020B0503020204020204" pitchFamily="34" charset="-122"/>
              <a:ea typeface="Microsoft YaHei" panose="020B0503020204020204" pitchFamily="34" charset="-122"/>
            </a:endParaRPr>
          </a:p>
          <a:p>
            <a:pPr algn="ctr"/>
            <a:r>
              <a:rPr lang="zh-CN" altLang="en-US" dirty="0">
                <a:latin typeface="Microsoft YaHei" panose="020B0503020204020204" pitchFamily="34" charset="-122"/>
                <a:ea typeface="Microsoft YaHei" panose="020B0503020204020204" pitchFamily="34" charset="-122"/>
              </a:rPr>
              <a:t>相关</a:t>
            </a:r>
            <a:endParaRPr lang="en-US" dirty="0">
              <a:latin typeface="Microsoft YaHei" panose="020B0503020204020204" pitchFamily="34" charset="-122"/>
              <a:ea typeface="Microsoft YaHei" panose="020B0503020204020204" pitchFamily="34" charset="-122"/>
            </a:endParaRPr>
          </a:p>
        </p:txBody>
      </p:sp>
      <p:sp>
        <p:nvSpPr>
          <p:cNvPr id="5" name="Rounded Rectangle 4">
            <a:extLst>
              <a:ext uri="{FF2B5EF4-FFF2-40B4-BE49-F238E27FC236}">
                <a16:creationId xmlns:a16="http://schemas.microsoft.com/office/drawing/2014/main" xmlns="" id="{C25F2B11-3C7F-9644-8A44-441F58229316}"/>
              </a:ext>
            </a:extLst>
          </p:cNvPr>
          <p:cNvSpPr/>
          <p:nvPr/>
        </p:nvSpPr>
        <p:spPr>
          <a:xfrm>
            <a:off x="1909098" y="2715922"/>
            <a:ext cx="1392474" cy="677845"/>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r>
              <a:rPr lang="en-US" altLang="zh-CN" dirty="0"/>
              <a:t>Database</a:t>
            </a:r>
          </a:p>
          <a:p>
            <a:r>
              <a:rPr lang="en-US" altLang="zh-CN" dirty="0"/>
              <a:t>Cache/ORM</a:t>
            </a:r>
            <a:endParaRPr lang="en-US" dirty="0"/>
          </a:p>
        </p:txBody>
      </p:sp>
      <p:sp>
        <p:nvSpPr>
          <p:cNvPr id="7" name="Rounded Rectangle 6">
            <a:extLst>
              <a:ext uri="{FF2B5EF4-FFF2-40B4-BE49-F238E27FC236}">
                <a16:creationId xmlns:a16="http://schemas.microsoft.com/office/drawing/2014/main" xmlns="" id="{58779EBF-2EC4-5846-97E5-539F21970291}"/>
              </a:ext>
            </a:extLst>
          </p:cNvPr>
          <p:cNvSpPr/>
          <p:nvPr/>
        </p:nvSpPr>
        <p:spPr>
          <a:xfrm>
            <a:off x="2700872" y="3994995"/>
            <a:ext cx="1295064" cy="64807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r>
              <a:rPr lang="en-US" altLang="zh-CN" dirty="0">
                <a:latin typeface="Microsoft YaHei" panose="020B0503020204020204" pitchFamily="34" charset="-122"/>
                <a:ea typeface="Microsoft YaHei" panose="020B0503020204020204" pitchFamily="34" charset="-122"/>
              </a:rPr>
              <a:t>RPC/</a:t>
            </a:r>
            <a:r>
              <a:rPr lang="zh-CN" altLang="en-US" dirty="0">
                <a:latin typeface="Microsoft YaHei" panose="020B0503020204020204" pitchFamily="34" charset="-122"/>
                <a:ea typeface="Microsoft YaHei" panose="020B0503020204020204" pitchFamily="34" charset="-122"/>
              </a:rPr>
              <a:t>消息</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服务发现</a:t>
            </a:r>
            <a:endParaRPr lang="en-US" dirty="0">
              <a:latin typeface="Microsoft YaHei" panose="020B0503020204020204" pitchFamily="34" charset="-122"/>
              <a:ea typeface="Microsoft YaHei" panose="020B0503020204020204" pitchFamily="34" charset="-122"/>
            </a:endParaRPr>
          </a:p>
        </p:txBody>
      </p:sp>
      <p:sp>
        <p:nvSpPr>
          <p:cNvPr id="8" name="Rounded Rectangle 7">
            <a:extLst>
              <a:ext uri="{FF2B5EF4-FFF2-40B4-BE49-F238E27FC236}">
                <a16:creationId xmlns:a16="http://schemas.microsoft.com/office/drawing/2014/main" xmlns="" id="{EBD82F17-FFD0-BE48-A1BF-9A1DDB202527}"/>
              </a:ext>
            </a:extLst>
          </p:cNvPr>
          <p:cNvSpPr/>
          <p:nvPr/>
        </p:nvSpPr>
        <p:spPr>
          <a:xfrm>
            <a:off x="3620764" y="1851670"/>
            <a:ext cx="1425792" cy="59108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dirty="0"/>
              <a:t>Web</a:t>
            </a:r>
            <a:r>
              <a:rPr lang="zh-CN" altLang="en-US" dirty="0"/>
              <a:t> </a:t>
            </a:r>
            <a:r>
              <a:rPr lang="en-US" altLang="zh-CN" dirty="0"/>
              <a:t>Server</a:t>
            </a:r>
            <a:endParaRPr lang="en-US" dirty="0"/>
          </a:p>
        </p:txBody>
      </p:sp>
      <p:sp>
        <p:nvSpPr>
          <p:cNvPr id="13" name="Rounded Rectangle 12">
            <a:extLst>
              <a:ext uri="{FF2B5EF4-FFF2-40B4-BE49-F238E27FC236}">
                <a16:creationId xmlns:a16="http://schemas.microsoft.com/office/drawing/2014/main" xmlns="" id="{5FB95942-13E3-A94E-9585-5551F8B2F79D}"/>
              </a:ext>
            </a:extLst>
          </p:cNvPr>
          <p:cNvSpPr/>
          <p:nvPr/>
        </p:nvSpPr>
        <p:spPr>
          <a:xfrm>
            <a:off x="5148064" y="2715922"/>
            <a:ext cx="1440160" cy="60479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dirty="0"/>
              <a:t>Frameworks</a:t>
            </a:r>
            <a:endParaRPr lang="en-US" dirty="0"/>
          </a:p>
        </p:txBody>
      </p:sp>
      <p:sp>
        <p:nvSpPr>
          <p:cNvPr id="14" name="Rounded Rectangle 13">
            <a:extLst>
              <a:ext uri="{FF2B5EF4-FFF2-40B4-BE49-F238E27FC236}">
                <a16:creationId xmlns:a16="http://schemas.microsoft.com/office/drawing/2014/main" xmlns="" id="{BDCFFE96-C99D-EB45-AEB7-81C982670565}"/>
              </a:ext>
            </a:extLst>
          </p:cNvPr>
          <p:cNvSpPr/>
          <p:nvPr/>
        </p:nvSpPr>
        <p:spPr>
          <a:xfrm>
            <a:off x="4618072" y="3994995"/>
            <a:ext cx="1296144" cy="648072"/>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latin typeface="Microsoft YaHei" panose="020B0503020204020204" pitchFamily="34" charset="-122"/>
                <a:ea typeface="Microsoft YaHei" panose="020B0503020204020204" pitchFamily="34" charset="-122"/>
              </a:rPr>
              <a:t>Web</a:t>
            </a:r>
            <a:r>
              <a:rPr lang="zh-CN" altLang="en-US" dirty="0">
                <a:latin typeface="Microsoft YaHei" panose="020B0503020204020204" pitchFamily="34" charset="-122"/>
                <a:ea typeface="Microsoft YaHei" panose="020B0503020204020204" pitchFamily="34" charset="-122"/>
              </a:rPr>
              <a:t>安全</a:t>
            </a:r>
            <a:endParaRPr lang="en-US" dirty="0">
              <a:latin typeface="Microsoft YaHei" panose="020B0503020204020204" pitchFamily="34" charset="-122"/>
              <a:ea typeface="Microsoft YaHei" panose="020B0503020204020204" pitchFamily="34" charset="-122"/>
            </a:endParaRPr>
          </a:p>
        </p:txBody>
      </p:sp>
      <p:sp>
        <p:nvSpPr>
          <p:cNvPr id="16" name="TextBox 15">
            <a:extLst>
              <a:ext uri="{FF2B5EF4-FFF2-40B4-BE49-F238E27FC236}">
                <a16:creationId xmlns:a16="http://schemas.microsoft.com/office/drawing/2014/main" xmlns="" id="{BBF6BC64-45B7-1047-9058-0E5BA8660773}"/>
              </a:ext>
            </a:extLst>
          </p:cNvPr>
          <p:cNvSpPr txBox="1"/>
          <p:nvPr/>
        </p:nvSpPr>
        <p:spPr>
          <a:xfrm>
            <a:off x="3781653" y="867044"/>
            <a:ext cx="646331" cy="923330"/>
          </a:xfrm>
          <a:prstGeom prst="rect">
            <a:avLst/>
          </a:prstGeom>
          <a:noFill/>
        </p:spPr>
        <p:txBody>
          <a:bodyPr wrap="none" rtlCol="0">
            <a:spAutoFit/>
          </a:bodyPr>
          <a:lstStyle/>
          <a:p>
            <a:r>
              <a:rPr lang="en-US" altLang="zh-CN" dirty="0"/>
              <a:t>Java:</a:t>
            </a:r>
            <a:endParaRPr lang="en-US" altLang="zh-CN" sz="1200" dirty="0"/>
          </a:p>
          <a:p>
            <a:r>
              <a:rPr lang="en-US" altLang="zh-CN" sz="1200" dirty="0"/>
              <a:t>Jetty</a:t>
            </a:r>
          </a:p>
          <a:p>
            <a:r>
              <a:rPr lang="en-US" altLang="zh-CN" sz="1200" dirty="0"/>
              <a:t>Tomcat</a:t>
            </a:r>
          </a:p>
          <a:p>
            <a:r>
              <a:rPr lang="en-US" altLang="zh-CN" sz="1200" dirty="0" err="1"/>
              <a:t>WildFly</a:t>
            </a:r>
            <a:endParaRPr lang="en-US" sz="1200" dirty="0"/>
          </a:p>
        </p:txBody>
      </p:sp>
      <p:sp>
        <p:nvSpPr>
          <p:cNvPr id="17" name="TextBox 16">
            <a:extLst>
              <a:ext uri="{FF2B5EF4-FFF2-40B4-BE49-F238E27FC236}">
                <a16:creationId xmlns:a16="http://schemas.microsoft.com/office/drawing/2014/main" xmlns="" id="{71F249D8-3073-544A-B48A-0CD28E00D0B2}"/>
              </a:ext>
            </a:extLst>
          </p:cNvPr>
          <p:cNvSpPr txBox="1"/>
          <p:nvPr/>
        </p:nvSpPr>
        <p:spPr>
          <a:xfrm>
            <a:off x="6638969" y="1754154"/>
            <a:ext cx="639086" cy="923330"/>
          </a:xfrm>
          <a:prstGeom prst="rect">
            <a:avLst/>
          </a:prstGeom>
          <a:noFill/>
        </p:spPr>
        <p:txBody>
          <a:bodyPr wrap="none" rtlCol="0">
            <a:spAutoFit/>
          </a:bodyPr>
          <a:lstStyle/>
          <a:p>
            <a:r>
              <a:rPr lang="en-US" altLang="zh-CN" dirty="0"/>
              <a:t>Java:</a:t>
            </a:r>
          </a:p>
          <a:p>
            <a:r>
              <a:rPr lang="en-US" altLang="zh-CN" sz="1200" dirty="0"/>
              <a:t>Spring</a:t>
            </a:r>
          </a:p>
          <a:p>
            <a:r>
              <a:rPr lang="en-US" altLang="zh-CN" sz="1200" dirty="0"/>
              <a:t>JSF</a:t>
            </a:r>
          </a:p>
          <a:p>
            <a:r>
              <a:rPr lang="en-US" altLang="zh-CN" sz="1200" dirty="0" err="1"/>
              <a:t>Netty</a:t>
            </a:r>
            <a:endParaRPr lang="en-US" sz="1200" dirty="0"/>
          </a:p>
        </p:txBody>
      </p:sp>
      <p:sp>
        <p:nvSpPr>
          <p:cNvPr id="21" name="TextBox 20">
            <a:extLst>
              <a:ext uri="{FF2B5EF4-FFF2-40B4-BE49-F238E27FC236}">
                <a16:creationId xmlns:a16="http://schemas.microsoft.com/office/drawing/2014/main" xmlns="" id="{F678A589-44BA-D140-97F4-7DDB86C42BA5}"/>
              </a:ext>
            </a:extLst>
          </p:cNvPr>
          <p:cNvSpPr txBox="1"/>
          <p:nvPr/>
        </p:nvSpPr>
        <p:spPr>
          <a:xfrm>
            <a:off x="4449158" y="863867"/>
            <a:ext cx="914930" cy="923330"/>
          </a:xfrm>
          <a:prstGeom prst="rect">
            <a:avLst/>
          </a:prstGeom>
          <a:noFill/>
        </p:spPr>
        <p:txBody>
          <a:bodyPr wrap="none" rtlCol="0">
            <a:spAutoFit/>
          </a:bodyPr>
          <a:lstStyle/>
          <a:p>
            <a:r>
              <a:rPr lang="en-US" altLang="zh-CN" dirty="0"/>
              <a:t>Python:</a:t>
            </a:r>
            <a:endParaRPr lang="en-US" altLang="zh-CN" sz="1200" dirty="0"/>
          </a:p>
          <a:p>
            <a:r>
              <a:rPr lang="en-US" altLang="zh-CN" sz="1200" dirty="0"/>
              <a:t>WSGI</a:t>
            </a:r>
          </a:p>
          <a:p>
            <a:r>
              <a:rPr lang="en-US" sz="1200" dirty="0"/>
              <a:t>Tornado</a:t>
            </a:r>
            <a:endParaRPr lang="en-US" altLang="zh-CN" sz="1200" dirty="0"/>
          </a:p>
          <a:p>
            <a:r>
              <a:rPr lang="en-US" altLang="zh-CN" sz="1200" dirty="0" err="1"/>
              <a:t>Gunicorn</a:t>
            </a:r>
            <a:endParaRPr lang="en-US" altLang="zh-CN" sz="1200" dirty="0"/>
          </a:p>
        </p:txBody>
      </p:sp>
      <p:sp>
        <p:nvSpPr>
          <p:cNvPr id="22" name="TextBox 15">
            <a:extLst>
              <a:ext uri="{FF2B5EF4-FFF2-40B4-BE49-F238E27FC236}">
                <a16:creationId xmlns:a16="http://schemas.microsoft.com/office/drawing/2014/main" xmlns="" id="{BBF6BC64-45B7-1047-9058-0E5BA8660773}"/>
              </a:ext>
            </a:extLst>
          </p:cNvPr>
          <p:cNvSpPr txBox="1"/>
          <p:nvPr/>
        </p:nvSpPr>
        <p:spPr>
          <a:xfrm>
            <a:off x="5254787" y="867044"/>
            <a:ext cx="1044321"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Node:</a:t>
            </a:r>
            <a:endParaRPr lang="en-US" altLang="zh-CN" sz="1200" dirty="0"/>
          </a:p>
          <a:p>
            <a:r>
              <a:rPr lang="en-US" altLang="zh-CN" sz="1200" dirty="0"/>
              <a:t>HTTP</a:t>
            </a:r>
            <a:r>
              <a:rPr lang="zh-CN" altLang="en-US" sz="1200" dirty="0"/>
              <a:t> </a:t>
            </a:r>
            <a:r>
              <a:rPr lang="en-US" altLang="zh-CN" sz="1200" dirty="0"/>
              <a:t>Module</a:t>
            </a:r>
          </a:p>
          <a:p>
            <a:r>
              <a:rPr lang="en-US" altLang="zh-CN" sz="1200" dirty="0" err="1"/>
              <a:t>njs</a:t>
            </a:r>
            <a:endParaRPr lang="en-US" altLang="zh-CN" sz="1200" dirty="0"/>
          </a:p>
          <a:p>
            <a:r>
              <a:rPr lang="en-US" altLang="zh-CN" sz="1200" dirty="0"/>
              <a:t>Express?</a:t>
            </a:r>
            <a:endParaRPr lang="en-US" sz="1200" dirty="0"/>
          </a:p>
        </p:txBody>
      </p:sp>
      <p:sp>
        <p:nvSpPr>
          <p:cNvPr id="24" name="TextBox 23">
            <a:extLst>
              <a:ext uri="{FF2B5EF4-FFF2-40B4-BE49-F238E27FC236}">
                <a16:creationId xmlns:a16="http://schemas.microsoft.com/office/drawing/2014/main" xmlns="" id="{C4193569-2574-5E40-9C43-9BB36D0285F8}"/>
              </a:ext>
            </a:extLst>
          </p:cNvPr>
          <p:cNvSpPr txBox="1"/>
          <p:nvPr/>
        </p:nvSpPr>
        <p:spPr>
          <a:xfrm>
            <a:off x="7245688" y="1775779"/>
            <a:ext cx="914930" cy="923330"/>
          </a:xfrm>
          <a:prstGeom prst="rect">
            <a:avLst/>
          </a:prstGeom>
          <a:noFill/>
        </p:spPr>
        <p:txBody>
          <a:bodyPr wrap="none" rtlCol="0">
            <a:spAutoFit/>
          </a:bodyPr>
          <a:lstStyle/>
          <a:p>
            <a:r>
              <a:rPr lang="en-US" altLang="zh-CN" dirty="0"/>
              <a:t>Python:</a:t>
            </a:r>
          </a:p>
          <a:p>
            <a:r>
              <a:rPr lang="en-US" altLang="zh-CN" sz="1200" dirty="0"/>
              <a:t>Flask</a:t>
            </a:r>
          </a:p>
          <a:p>
            <a:r>
              <a:rPr lang="en-US" altLang="zh-CN" sz="1200" dirty="0"/>
              <a:t>Django</a:t>
            </a:r>
          </a:p>
          <a:p>
            <a:r>
              <a:rPr lang="en-US" sz="1200" dirty="0"/>
              <a:t>Pyramid</a:t>
            </a:r>
          </a:p>
        </p:txBody>
      </p:sp>
      <p:sp>
        <p:nvSpPr>
          <p:cNvPr id="25" name="TextBox 24">
            <a:extLst>
              <a:ext uri="{FF2B5EF4-FFF2-40B4-BE49-F238E27FC236}">
                <a16:creationId xmlns:a16="http://schemas.microsoft.com/office/drawing/2014/main" xmlns="" id="{DF392885-D405-1745-9452-17374C0CD6E2}"/>
              </a:ext>
            </a:extLst>
          </p:cNvPr>
          <p:cNvSpPr txBox="1"/>
          <p:nvPr/>
        </p:nvSpPr>
        <p:spPr>
          <a:xfrm>
            <a:off x="8034918" y="1767702"/>
            <a:ext cx="755335" cy="923330"/>
          </a:xfrm>
          <a:prstGeom prst="rect">
            <a:avLst/>
          </a:prstGeom>
          <a:noFill/>
        </p:spPr>
        <p:txBody>
          <a:bodyPr wrap="none" rtlCol="0">
            <a:spAutoFit/>
          </a:bodyPr>
          <a:lstStyle/>
          <a:p>
            <a:r>
              <a:rPr lang="en-US" altLang="zh-CN" dirty="0"/>
              <a:t>Node:</a:t>
            </a:r>
          </a:p>
          <a:p>
            <a:r>
              <a:rPr lang="en-US" altLang="zh-CN" sz="1200" dirty="0"/>
              <a:t>Express</a:t>
            </a:r>
          </a:p>
          <a:p>
            <a:r>
              <a:rPr lang="en-US" altLang="zh-CN" sz="1200" dirty="0"/>
              <a:t>KOA</a:t>
            </a:r>
          </a:p>
          <a:p>
            <a:r>
              <a:rPr lang="en-US" altLang="zh-CN" sz="1200" dirty="0"/>
              <a:t>Nest</a:t>
            </a:r>
            <a:endParaRPr lang="en-US" sz="1200" dirty="0"/>
          </a:p>
        </p:txBody>
      </p:sp>
      <p:sp>
        <p:nvSpPr>
          <p:cNvPr id="26" name="TextBox 25">
            <a:extLst>
              <a:ext uri="{FF2B5EF4-FFF2-40B4-BE49-F238E27FC236}">
                <a16:creationId xmlns:a16="http://schemas.microsoft.com/office/drawing/2014/main" xmlns="" id="{C723ABD2-D7E5-BD43-B524-4DD277F83A9E}"/>
              </a:ext>
            </a:extLst>
          </p:cNvPr>
          <p:cNvSpPr txBox="1"/>
          <p:nvPr/>
        </p:nvSpPr>
        <p:spPr>
          <a:xfrm>
            <a:off x="135469" y="1656497"/>
            <a:ext cx="892745" cy="923330"/>
          </a:xfrm>
          <a:prstGeom prst="rect">
            <a:avLst/>
          </a:prstGeom>
          <a:noFill/>
        </p:spPr>
        <p:txBody>
          <a:bodyPr wrap="none" rtlCol="0">
            <a:spAutoFit/>
          </a:bodyPr>
          <a:lstStyle/>
          <a:p>
            <a:r>
              <a:rPr lang="en-US" altLang="zh-CN" dirty="0"/>
              <a:t>DB:</a:t>
            </a:r>
          </a:p>
          <a:p>
            <a:r>
              <a:rPr lang="en-US" altLang="zh-CN" sz="1200" dirty="0"/>
              <a:t>MySQL</a:t>
            </a:r>
          </a:p>
          <a:p>
            <a:r>
              <a:rPr lang="en-US" altLang="zh-CN" sz="1200" dirty="0"/>
              <a:t>PostgreSQL</a:t>
            </a:r>
          </a:p>
          <a:p>
            <a:r>
              <a:rPr lang="en-US" altLang="zh-CN" sz="1200" dirty="0"/>
              <a:t>MongoDB</a:t>
            </a:r>
            <a:endParaRPr lang="en-US" sz="1200" dirty="0"/>
          </a:p>
        </p:txBody>
      </p:sp>
      <p:sp>
        <p:nvSpPr>
          <p:cNvPr id="28" name="TextBox 27">
            <a:extLst>
              <a:ext uri="{FF2B5EF4-FFF2-40B4-BE49-F238E27FC236}">
                <a16:creationId xmlns:a16="http://schemas.microsoft.com/office/drawing/2014/main" xmlns="" id="{F77935C3-8503-624A-9082-3EE82AAD5AC8}"/>
              </a:ext>
            </a:extLst>
          </p:cNvPr>
          <p:cNvSpPr txBox="1"/>
          <p:nvPr/>
        </p:nvSpPr>
        <p:spPr>
          <a:xfrm>
            <a:off x="991552" y="1648420"/>
            <a:ext cx="957634" cy="923330"/>
          </a:xfrm>
          <a:prstGeom prst="rect">
            <a:avLst/>
          </a:prstGeom>
          <a:noFill/>
        </p:spPr>
        <p:txBody>
          <a:bodyPr wrap="none" rtlCol="0">
            <a:spAutoFit/>
          </a:bodyPr>
          <a:lstStyle/>
          <a:p>
            <a:r>
              <a:rPr lang="en-US" altLang="zh-CN" dirty="0"/>
              <a:t>Cache:</a:t>
            </a:r>
          </a:p>
          <a:p>
            <a:r>
              <a:rPr lang="en-US" altLang="zh-CN" sz="1200" dirty="0" err="1"/>
              <a:t>Redis</a:t>
            </a:r>
            <a:endParaRPr lang="en-US" altLang="zh-CN" sz="1200" dirty="0"/>
          </a:p>
          <a:p>
            <a:r>
              <a:rPr lang="en-US" altLang="zh-CN" sz="1200" dirty="0"/>
              <a:t>Couchbase</a:t>
            </a:r>
          </a:p>
          <a:p>
            <a:r>
              <a:rPr lang="en-US" altLang="zh-CN" sz="1200" dirty="0"/>
              <a:t>Memcached</a:t>
            </a:r>
            <a:endParaRPr lang="en-US" sz="1200" dirty="0"/>
          </a:p>
        </p:txBody>
      </p:sp>
      <p:sp>
        <p:nvSpPr>
          <p:cNvPr id="29" name="TextBox 28">
            <a:extLst>
              <a:ext uri="{FF2B5EF4-FFF2-40B4-BE49-F238E27FC236}">
                <a16:creationId xmlns:a16="http://schemas.microsoft.com/office/drawing/2014/main" xmlns="" id="{28EE048B-5A27-194C-8F21-4E80E616A715}"/>
              </a:ext>
            </a:extLst>
          </p:cNvPr>
          <p:cNvSpPr txBox="1"/>
          <p:nvPr/>
        </p:nvSpPr>
        <p:spPr>
          <a:xfrm>
            <a:off x="1986706" y="1656497"/>
            <a:ext cx="960840" cy="923330"/>
          </a:xfrm>
          <a:prstGeom prst="rect">
            <a:avLst/>
          </a:prstGeom>
          <a:noFill/>
        </p:spPr>
        <p:txBody>
          <a:bodyPr wrap="none" rtlCol="0">
            <a:spAutoFit/>
          </a:bodyPr>
          <a:lstStyle/>
          <a:p>
            <a:r>
              <a:rPr lang="en-US" altLang="zh-CN" dirty="0"/>
              <a:t>ORM:</a:t>
            </a:r>
          </a:p>
          <a:p>
            <a:r>
              <a:rPr lang="en-US" altLang="zh-CN" sz="1200" dirty="0" err="1"/>
              <a:t>Mybatis</a:t>
            </a:r>
            <a:endParaRPr lang="en-US" altLang="zh-CN" sz="1200" dirty="0"/>
          </a:p>
          <a:p>
            <a:r>
              <a:rPr lang="en-US" altLang="zh-CN" sz="1200" dirty="0" err="1"/>
              <a:t>SQLAlchemy</a:t>
            </a:r>
            <a:endParaRPr lang="en-US" altLang="zh-CN" sz="1200" dirty="0"/>
          </a:p>
          <a:p>
            <a:r>
              <a:rPr lang="en-US" altLang="zh-CN" sz="1200" dirty="0"/>
              <a:t>M</a:t>
            </a:r>
            <a:r>
              <a:rPr lang="en-US" sz="1200" dirty="0"/>
              <a:t>ongoose</a:t>
            </a:r>
          </a:p>
        </p:txBody>
      </p:sp>
      <p:sp>
        <p:nvSpPr>
          <p:cNvPr id="30" name="TextBox 16">
            <a:extLst>
              <a:ext uri="{FF2B5EF4-FFF2-40B4-BE49-F238E27FC236}">
                <a16:creationId xmlns:a16="http://schemas.microsoft.com/office/drawing/2014/main" xmlns="" id="{71F249D8-3073-544A-B48A-0CD28E00D0B2}"/>
              </a:ext>
            </a:extLst>
          </p:cNvPr>
          <p:cNvSpPr txBox="1"/>
          <p:nvPr/>
        </p:nvSpPr>
        <p:spPr>
          <a:xfrm>
            <a:off x="191378" y="3795886"/>
            <a:ext cx="614271"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RPC:</a:t>
            </a:r>
          </a:p>
          <a:p>
            <a:r>
              <a:rPr lang="en-US" altLang="zh-CN" sz="1200" dirty="0"/>
              <a:t>Thrift</a:t>
            </a:r>
          </a:p>
          <a:p>
            <a:r>
              <a:rPr lang="en-US" altLang="zh-CN" sz="1200" dirty="0" err="1"/>
              <a:t>gRPC</a:t>
            </a:r>
            <a:endParaRPr lang="en-US" altLang="zh-CN" sz="1200" dirty="0"/>
          </a:p>
          <a:p>
            <a:r>
              <a:rPr lang="en-US" altLang="zh-CN" sz="1200" dirty="0"/>
              <a:t>Dubbo</a:t>
            </a:r>
            <a:endParaRPr lang="en-US" sz="1200" dirty="0"/>
          </a:p>
        </p:txBody>
      </p:sp>
      <p:sp>
        <p:nvSpPr>
          <p:cNvPr id="32" name="TextBox 23">
            <a:extLst>
              <a:ext uri="{FF2B5EF4-FFF2-40B4-BE49-F238E27FC236}">
                <a16:creationId xmlns:a16="http://schemas.microsoft.com/office/drawing/2014/main" xmlns="" id="{C4193569-2574-5E40-9C43-9BB36D0285F8}"/>
              </a:ext>
            </a:extLst>
          </p:cNvPr>
          <p:cNvSpPr txBox="1"/>
          <p:nvPr/>
        </p:nvSpPr>
        <p:spPr>
          <a:xfrm>
            <a:off x="925548" y="3817511"/>
            <a:ext cx="847604"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Microsoft YaHei" panose="020B0503020204020204" pitchFamily="34" charset="-122"/>
                <a:ea typeface="Microsoft YaHei" panose="020B0503020204020204" pitchFamily="34" charset="-122"/>
              </a:rPr>
              <a:t>发现</a:t>
            </a:r>
            <a:r>
              <a:rPr lang="en-US" altLang="zh-CN" dirty="0"/>
              <a:t>:</a:t>
            </a:r>
          </a:p>
          <a:p>
            <a:r>
              <a:rPr lang="en-US" altLang="zh-CN" sz="1200" dirty="0"/>
              <a:t>Zookeeper</a:t>
            </a:r>
          </a:p>
          <a:p>
            <a:r>
              <a:rPr lang="en-US" altLang="zh-CN" sz="1200" dirty="0" err="1"/>
              <a:t>Etcd</a:t>
            </a:r>
            <a:endParaRPr lang="en-US" altLang="zh-CN" sz="1200" dirty="0"/>
          </a:p>
          <a:p>
            <a:r>
              <a:rPr lang="en-US" altLang="zh-CN" sz="1200" dirty="0"/>
              <a:t>Consul</a:t>
            </a:r>
            <a:endParaRPr lang="en-US" sz="1200" dirty="0"/>
          </a:p>
        </p:txBody>
      </p:sp>
      <p:sp>
        <p:nvSpPr>
          <p:cNvPr id="33" name="TextBox 24">
            <a:extLst>
              <a:ext uri="{FF2B5EF4-FFF2-40B4-BE49-F238E27FC236}">
                <a16:creationId xmlns:a16="http://schemas.microsoft.com/office/drawing/2014/main" xmlns="" id="{DF392885-D405-1745-9452-17374C0CD6E2}"/>
              </a:ext>
            </a:extLst>
          </p:cNvPr>
          <p:cNvSpPr txBox="1"/>
          <p:nvPr/>
        </p:nvSpPr>
        <p:spPr>
          <a:xfrm>
            <a:off x="1702912" y="3809434"/>
            <a:ext cx="840999" cy="1200329"/>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Microsoft YaHei" panose="020B0503020204020204" pitchFamily="34" charset="-122"/>
                <a:ea typeface="Microsoft YaHei" panose="020B0503020204020204" pitchFamily="34" charset="-122"/>
              </a:rPr>
              <a:t>消息</a:t>
            </a:r>
            <a:r>
              <a:rPr lang="en-US" altLang="zh-CN" dirty="0">
                <a:latin typeface="Microsoft YaHei" panose="020B0503020204020204" pitchFamily="34" charset="-122"/>
                <a:ea typeface="Microsoft YaHei" panose="020B0503020204020204" pitchFamily="34" charset="-122"/>
              </a:rPr>
              <a:t>:</a:t>
            </a:r>
          </a:p>
          <a:p>
            <a:r>
              <a:rPr lang="en-US" altLang="zh-CN" sz="1200" dirty="0"/>
              <a:t>ActiveMQ</a:t>
            </a:r>
          </a:p>
          <a:p>
            <a:r>
              <a:rPr lang="en-US" altLang="zh-CN" sz="1200" dirty="0"/>
              <a:t>RabbitMQ</a:t>
            </a:r>
          </a:p>
          <a:p>
            <a:r>
              <a:rPr lang="en-US" altLang="zh-CN" sz="1200" dirty="0" err="1"/>
              <a:t>RocketMQ</a:t>
            </a:r>
            <a:endParaRPr lang="en-US" sz="1200" dirty="0"/>
          </a:p>
          <a:p>
            <a:endParaRPr lang="en-US" altLang="zh-CN" dirty="0"/>
          </a:p>
        </p:txBody>
      </p:sp>
      <p:sp>
        <p:nvSpPr>
          <p:cNvPr id="34" name="TextBox 16">
            <a:extLst>
              <a:ext uri="{FF2B5EF4-FFF2-40B4-BE49-F238E27FC236}">
                <a16:creationId xmlns:a16="http://schemas.microsoft.com/office/drawing/2014/main" xmlns="" id="{71F249D8-3073-544A-B48A-0CD28E00D0B2}"/>
              </a:ext>
            </a:extLst>
          </p:cNvPr>
          <p:cNvSpPr txBox="1"/>
          <p:nvPr/>
        </p:nvSpPr>
        <p:spPr>
          <a:xfrm>
            <a:off x="6183339" y="3829632"/>
            <a:ext cx="805029"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Microsoft YaHei" panose="020B0503020204020204" pitchFamily="34" charset="-122"/>
                <a:ea typeface="Microsoft YaHei" panose="020B0503020204020204" pitchFamily="34" charset="-122"/>
              </a:rPr>
              <a:t>攻击</a:t>
            </a:r>
            <a:r>
              <a:rPr lang="en-US" altLang="zh-CN" dirty="0">
                <a:latin typeface="Microsoft YaHei" panose="020B0503020204020204" pitchFamily="34" charset="-122"/>
                <a:ea typeface="Microsoft YaHei" panose="020B0503020204020204" pitchFamily="34" charset="-122"/>
              </a:rPr>
              <a:t>:</a:t>
            </a:r>
          </a:p>
          <a:p>
            <a:r>
              <a:rPr lang="en-US" altLang="zh-CN" sz="1200" dirty="0"/>
              <a:t>SQL</a:t>
            </a:r>
            <a:r>
              <a:rPr lang="zh-CN" altLang="en-US" sz="1200" dirty="0"/>
              <a:t> </a:t>
            </a:r>
            <a:r>
              <a:rPr lang="en-US" altLang="zh-CN" sz="1200" dirty="0"/>
              <a:t>inject</a:t>
            </a:r>
          </a:p>
          <a:p>
            <a:r>
              <a:rPr lang="en-US" altLang="zh-CN" sz="1200" dirty="0"/>
              <a:t>CSRF</a:t>
            </a:r>
          </a:p>
          <a:p>
            <a:r>
              <a:rPr lang="en-US" altLang="zh-CN" sz="1200" dirty="0"/>
              <a:t>DDoS</a:t>
            </a:r>
          </a:p>
        </p:txBody>
      </p:sp>
      <p:sp>
        <p:nvSpPr>
          <p:cNvPr id="37" name="TextBox 24">
            <a:extLst>
              <a:ext uri="{FF2B5EF4-FFF2-40B4-BE49-F238E27FC236}">
                <a16:creationId xmlns:a16="http://schemas.microsoft.com/office/drawing/2014/main" xmlns="" id="{DF392885-D405-1745-9452-17374C0CD6E2}"/>
              </a:ext>
            </a:extLst>
          </p:cNvPr>
          <p:cNvSpPr txBox="1"/>
          <p:nvPr/>
        </p:nvSpPr>
        <p:spPr>
          <a:xfrm>
            <a:off x="6976240" y="3825594"/>
            <a:ext cx="1268168" cy="923330"/>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Microsoft YaHei" panose="020B0503020204020204" pitchFamily="34" charset="-122"/>
                <a:ea typeface="Microsoft YaHei" panose="020B0503020204020204" pitchFamily="34" charset="-122"/>
              </a:rPr>
              <a:t>框架</a:t>
            </a:r>
            <a:r>
              <a:rPr lang="en-US" altLang="zh-CN" dirty="0">
                <a:latin typeface="Microsoft YaHei" panose="020B0503020204020204" pitchFamily="34" charset="-122"/>
                <a:ea typeface="Microsoft YaHei" panose="020B0503020204020204" pitchFamily="34" charset="-122"/>
              </a:rPr>
              <a:t>:</a:t>
            </a:r>
          </a:p>
          <a:p>
            <a:r>
              <a:rPr lang="en-US" altLang="zh-CN" sz="1200" dirty="0"/>
              <a:t>Spring Security</a:t>
            </a:r>
          </a:p>
          <a:p>
            <a:r>
              <a:rPr lang="en-US" altLang="zh-CN" sz="1200" dirty="0"/>
              <a:t>Express-</a:t>
            </a:r>
            <a:r>
              <a:rPr lang="en-US" altLang="zh-CN" sz="1200" dirty="0" err="1"/>
              <a:t>jwt</a:t>
            </a:r>
            <a:r>
              <a:rPr lang="en-US" altLang="zh-CN" sz="1200" dirty="0"/>
              <a:t>/CSRF</a:t>
            </a:r>
          </a:p>
          <a:p>
            <a:r>
              <a:rPr lang="en-US" altLang="zh-CN" sz="1200" dirty="0"/>
              <a:t>Django security</a:t>
            </a:r>
          </a:p>
        </p:txBody>
      </p:sp>
      <p:sp>
        <p:nvSpPr>
          <p:cNvPr id="39" name="TextBox 15">
            <a:extLst>
              <a:ext uri="{FF2B5EF4-FFF2-40B4-BE49-F238E27FC236}">
                <a16:creationId xmlns:a16="http://schemas.microsoft.com/office/drawing/2014/main" xmlns="" id="{99448C76-B54C-9241-8522-D1AEB4336C32}"/>
              </a:ext>
            </a:extLst>
          </p:cNvPr>
          <p:cNvSpPr txBox="1"/>
          <p:nvPr/>
        </p:nvSpPr>
        <p:spPr>
          <a:xfrm>
            <a:off x="3063315" y="883432"/>
            <a:ext cx="707730" cy="92333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t>HTTP:</a:t>
            </a:r>
          </a:p>
          <a:p>
            <a:r>
              <a:rPr lang="en-US" altLang="zh-CN" sz="1200" dirty="0"/>
              <a:t>Nginx</a:t>
            </a:r>
          </a:p>
          <a:p>
            <a:r>
              <a:rPr lang="en-US" altLang="zh-CN" sz="1200" dirty="0"/>
              <a:t>Apache</a:t>
            </a:r>
          </a:p>
          <a:p>
            <a:r>
              <a:rPr lang="en-US" altLang="zh-CN" sz="1200" dirty="0"/>
              <a:t>IIS</a:t>
            </a:r>
            <a:endParaRPr lang="en-US" sz="1200" dirty="0"/>
          </a:p>
        </p:txBody>
      </p:sp>
      <p:sp>
        <p:nvSpPr>
          <p:cNvPr id="40" name="TextBox 15">
            <a:extLst>
              <a:ext uri="{FF2B5EF4-FFF2-40B4-BE49-F238E27FC236}">
                <a16:creationId xmlns:a16="http://schemas.microsoft.com/office/drawing/2014/main" xmlns="" id="{086A392D-33F1-5D4C-956A-7F99745C6A27}"/>
              </a:ext>
            </a:extLst>
          </p:cNvPr>
          <p:cNvSpPr txBox="1"/>
          <p:nvPr/>
        </p:nvSpPr>
        <p:spPr>
          <a:xfrm>
            <a:off x="1028214" y="2677484"/>
            <a:ext cx="707730" cy="46166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t>Varnish</a:t>
            </a:r>
          </a:p>
          <a:p>
            <a:r>
              <a:rPr lang="en-US" altLang="zh-CN" sz="1200" dirty="0"/>
              <a:t>squid</a:t>
            </a:r>
            <a:endParaRPr lang="en-US" sz="1200" dirty="0"/>
          </a:p>
        </p:txBody>
      </p:sp>
    </p:spTree>
    <p:extLst>
      <p:ext uri="{BB962C8B-B14F-4D97-AF65-F5344CB8AC3E}">
        <p14:creationId xmlns:p14="http://schemas.microsoft.com/office/powerpoint/2010/main" val="2275591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802C8C3-6793-0342-8D51-C20E2F5E276B}"/>
              </a:ext>
            </a:extLst>
          </p:cNvPr>
          <p:cNvSpPr>
            <a:spLocks noGrp="1"/>
          </p:cNvSpPr>
          <p:nvPr>
            <p:ph type="title"/>
          </p:nvPr>
        </p:nvSpPr>
        <p:spPr/>
        <p:txBody>
          <a:bodyPr/>
          <a:lstStyle/>
          <a:p>
            <a:r>
              <a:rPr lang="en-US" altLang="zh-CN" dirty="0"/>
              <a:t>Web</a:t>
            </a:r>
            <a:r>
              <a:rPr lang="zh-CN" altLang="en-US" dirty="0"/>
              <a:t>开发内容与技术栈</a:t>
            </a:r>
            <a:r>
              <a:rPr lang="en-US" altLang="zh-CN" dirty="0"/>
              <a:t>-10</a:t>
            </a:r>
            <a:r>
              <a:rPr lang="zh-CN" altLang="en-US" dirty="0"/>
              <a:t>大</a:t>
            </a:r>
            <a:r>
              <a:rPr lang="en-US" altLang="zh-CN" dirty="0"/>
              <a:t>Web</a:t>
            </a:r>
            <a:r>
              <a:rPr lang="zh-CN" altLang="en-US" dirty="0"/>
              <a:t>开发框架</a:t>
            </a:r>
            <a:endParaRPr lang="en-US" dirty="0"/>
          </a:p>
        </p:txBody>
      </p:sp>
      <p:pic>
        <p:nvPicPr>
          <p:cNvPr id="10" name="Picture 9">
            <a:extLst>
              <a:ext uri="{FF2B5EF4-FFF2-40B4-BE49-F238E27FC236}">
                <a16:creationId xmlns:a16="http://schemas.microsoft.com/office/drawing/2014/main" xmlns="" id="{DC8895E2-C084-8B4F-8D4E-1F5536FD9D5C}"/>
              </a:ext>
            </a:extLst>
          </p:cNvPr>
          <p:cNvPicPr>
            <a:picLocks noChangeAspect="1"/>
          </p:cNvPicPr>
          <p:nvPr/>
        </p:nvPicPr>
        <p:blipFill>
          <a:blip r:embed="rId3"/>
          <a:stretch>
            <a:fillRect/>
          </a:stretch>
        </p:blipFill>
        <p:spPr>
          <a:xfrm>
            <a:off x="6139418" y="1380090"/>
            <a:ext cx="699483" cy="699483"/>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fontRef>
        </p:style>
      </p:pic>
      <p:pic>
        <p:nvPicPr>
          <p:cNvPr id="11" name="Picture 10">
            <a:extLst>
              <a:ext uri="{FF2B5EF4-FFF2-40B4-BE49-F238E27FC236}">
                <a16:creationId xmlns:a16="http://schemas.microsoft.com/office/drawing/2014/main" xmlns="" id="{8566B38C-3FE0-914C-B657-5E44F974B48C}"/>
              </a:ext>
            </a:extLst>
          </p:cNvPr>
          <p:cNvPicPr>
            <a:picLocks noChangeAspect="1"/>
          </p:cNvPicPr>
          <p:nvPr/>
        </p:nvPicPr>
        <p:blipFill>
          <a:blip r:embed="rId4"/>
          <a:stretch>
            <a:fillRect/>
          </a:stretch>
        </p:blipFill>
        <p:spPr>
          <a:xfrm>
            <a:off x="4498840" y="1395215"/>
            <a:ext cx="790930" cy="79093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fontRef>
        </p:style>
      </p:pic>
      <p:pic>
        <p:nvPicPr>
          <p:cNvPr id="12" name="Picture 11">
            <a:extLst>
              <a:ext uri="{FF2B5EF4-FFF2-40B4-BE49-F238E27FC236}">
                <a16:creationId xmlns:a16="http://schemas.microsoft.com/office/drawing/2014/main" xmlns="" id="{03CC1BFD-CDB9-9C41-9749-0ECE9C0C929B}"/>
              </a:ext>
            </a:extLst>
          </p:cNvPr>
          <p:cNvPicPr>
            <a:picLocks noChangeAspect="1"/>
          </p:cNvPicPr>
          <p:nvPr/>
        </p:nvPicPr>
        <p:blipFill>
          <a:blip r:embed="rId5"/>
          <a:stretch>
            <a:fillRect/>
          </a:stretch>
        </p:blipFill>
        <p:spPr>
          <a:xfrm>
            <a:off x="7371458" y="1226834"/>
            <a:ext cx="1101634" cy="903084"/>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fontRef>
        </p:style>
      </p:pic>
      <p:pic>
        <p:nvPicPr>
          <p:cNvPr id="13" name="Picture 12">
            <a:extLst>
              <a:ext uri="{FF2B5EF4-FFF2-40B4-BE49-F238E27FC236}">
                <a16:creationId xmlns:a16="http://schemas.microsoft.com/office/drawing/2014/main" xmlns="" id="{1ECD06FB-08EB-0947-8D57-90BD0FABB0BC}"/>
              </a:ext>
            </a:extLst>
          </p:cNvPr>
          <p:cNvPicPr>
            <a:picLocks noChangeAspect="1"/>
          </p:cNvPicPr>
          <p:nvPr/>
        </p:nvPicPr>
        <p:blipFill>
          <a:blip r:embed="rId6"/>
          <a:stretch>
            <a:fillRect/>
          </a:stretch>
        </p:blipFill>
        <p:spPr>
          <a:xfrm>
            <a:off x="2886056" y="1381199"/>
            <a:ext cx="821848" cy="821848"/>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fontRef>
        </p:style>
      </p:pic>
      <p:pic>
        <p:nvPicPr>
          <p:cNvPr id="14" name="Picture 13">
            <a:extLst>
              <a:ext uri="{FF2B5EF4-FFF2-40B4-BE49-F238E27FC236}">
                <a16:creationId xmlns:a16="http://schemas.microsoft.com/office/drawing/2014/main" xmlns="" id="{1AE46B74-20A9-B049-A984-623334E88AFB}"/>
              </a:ext>
            </a:extLst>
          </p:cNvPr>
          <p:cNvPicPr>
            <a:picLocks noChangeAspect="1"/>
          </p:cNvPicPr>
          <p:nvPr/>
        </p:nvPicPr>
        <p:blipFill>
          <a:blip r:embed="rId7"/>
          <a:stretch>
            <a:fillRect/>
          </a:stretch>
        </p:blipFill>
        <p:spPr>
          <a:xfrm>
            <a:off x="722740" y="3143222"/>
            <a:ext cx="1248915" cy="470424"/>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fontRef>
        </p:style>
      </p:pic>
      <p:pic>
        <p:nvPicPr>
          <p:cNvPr id="16" name="Picture 15">
            <a:extLst>
              <a:ext uri="{FF2B5EF4-FFF2-40B4-BE49-F238E27FC236}">
                <a16:creationId xmlns:a16="http://schemas.microsoft.com/office/drawing/2014/main" xmlns="" id="{4CAF0BE8-4826-0149-A15A-13663D307C7F}"/>
              </a:ext>
            </a:extLst>
          </p:cNvPr>
          <p:cNvPicPr>
            <a:picLocks noChangeAspect="1"/>
          </p:cNvPicPr>
          <p:nvPr/>
        </p:nvPicPr>
        <p:blipFill>
          <a:blip r:embed="rId8"/>
          <a:stretch>
            <a:fillRect/>
          </a:stretch>
        </p:blipFill>
        <p:spPr>
          <a:xfrm>
            <a:off x="6151931" y="3031397"/>
            <a:ext cx="881926" cy="73148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fontRef>
        </p:style>
      </p:pic>
      <p:pic>
        <p:nvPicPr>
          <p:cNvPr id="17" name="Picture 16">
            <a:extLst>
              <a:ext uri="{FF2B5EF4-FFF2-40B4-BE49-F238E27FC236}">
                <a16:creationId xmlns:a16="http://schemas.microsoft.com/office/drawing/2014/main" xmlns="" id="{01188071-3065-4E44-88A6-D56A41AA2D8E}"/>
              </a:ext>
            </a:extLst>
          </p:cNvPr>
          <p:cNvPicPr>
            <a:picLocks noChangeAspect="1"/>
          </p:cNvPicPr>
          <p:nvPr/>
        </p:nvPicPr>
        <p:blipFill>
          <a:blip r:embed="rId9"/>
          <a:stretch>
            <a:fillRect/>
          </a:stretch>
        </p:blipFill>
        <p:spPr>
          <a:xfrm>
            <a:off x="2521244" y="3267646"/>
            <a:ext cx="1548810" cy="503363"/>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fontRef>
        </p:style>
      </p:pic>
      <p:pic>
        <p:nvPicPr>
          <p:cNvPr id="18" name="Picture 17">
            <a:extLst>
              <a:ext uri="{FF2B5EF4-FFF2-40B4-BE49-F238E27FC236}">
                <a16:creationId xmlns:a16="http://schemas.microsoft.com/office/drawing/2014/main" xmlns="" id="{D38B2236-45C7-8A43-9F35-4401D412F717}"/>
              </a:ext>
            </a:extLst>
          </p:cNvPr>
          <p:cNvPicPr>
            <a:picLocks noChangeAspect="1"/>
          </p:cNvPicPr>
          <p:nvPr/>
        </p:nvPicPr>
        <p:blipFill>
          <a:blip r:embed="rId10"/>
          <a:stretch>
            <a:fillRect/>
          </a:stretch>
        </p:blipFill>
        <p:spPr>
          <a:xfrm>
            <a:off x="7823572" y="3013646"/>
            <a:ext cx="317500" cy="3302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fontRef>
        </p:style>
      </p:pic>
      <p:pic>
        <p:nvPicPr>
          <p:cNvPr id="19" name="Picture 18">
            <a:extLst>
              <a:ext uri="{FF2B5EF4-FFF2-40B4-BE49-F238E27FC236}">
                <a16:creationId xmlns:a16="http://schemas.microsoft.com/office/drawing/2014/main" xmlns="" id="{7F590EF3-A165-8941-8D77-B6F374F4070C}"/>
              </a:ext>
            </a:extLst>
          </p:cNvPr>
          <p:cNvPicPr>
            <a:picLocks noChangeAspect="1"/>
          </p:cNvPicPr>
          <p:nvPr/>
        </p:nvPicPr>
        <p:blipFill>
          <a:blip r:embed="rId11"/>
          <a:stretch>
            <a:fillRect/>
          </a:stretch>
        </p:blipFill>
        <p:spPr>
          <a:xfrm>
            <a:off x="7651287" y="3430427"/>
            <a:ext cx="723900" cy="17780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fontRef>
        </p:style>
      </p:pic>
      <p:pic>
        <p:nvPicPr>
          <p:cNvPr id="24" name="Picture 23">
            <a:extLst>
              <a:ext uri="{FF2B5EF4-FFF2-40B4-BE49-F238E27FC236}">
                <a16:creationId xmlns:a16="http://schemas.microsoft.com/office/drawing/2014/main" xmlns="" id="{547BDEE4-D149-E54A-AADE-14D08DDA8F81}"/>
              </a:ext>
            </a:extLst>
          </p:cNvPr>
          <p:cNvPicPr>
            <a:picLocks noChangeAspect="1"/>
          </p:cNvPicPr>
          <p:nvPr/>
        </p:nvPicPr>
        <p:blipFill>
          <a:blip r:embed="rId12"/>
          <a:stretch>
            <a:fillRect/>
          </a:stretch>
        </p:blipFill>
        <p:spPr>
          <a:xfrm>
            <a:off x="4467578" y="3200581"/>
            <a:ext cx="1057034" cy="235265"/>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fontRef>
        </p:style>
      </p:pic>
      <p:pic>
        <p:nvPicPr>
          <p:cNvPr id="25" name="Picture 24">
            <a:extLst>
              <a:ext uri="{FF2B5EF4-FFF2-40B4-BE49-F238E27FC236}">
                <a16:creationId xmlns:a16="http://schemas.microsoft.com/office/drawing/2014/main" xmlns="" id="{77ED2C61-3B36-9B40-A3E0-77A81604C2CC}"/>
              </a:ext>
            </a:extLst>
          </p:cNvPr>
          <p:cNvPicPr>
            <a:picLocks noChangeAspect="1"/>
          </p:cNvPicPr>
          <p:nvPr/>
        </p:nvPicPr>
        <p:blipFill>
          <a:blip r:embed="rId13"/>
          <a:stretch>
            <a:fillRect/>
          </a:stretch>
        </p:blipFill>
        <p:spPr>
          <a:xfrm>
            <a:off x="4498840" y="3295099"/>
            <a:ext cx="1161920" cy="580960"/>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fontRef>
        </p:style>
      </p:pic>
      <p:sp>
        <p:nvSpPr>
          <p:cNvPr id="27" name="Rectangle 26">
            <a:extLst>
              <a:ext uri="{FF2B5EF4-FFF2-40B4-BE49-F238E27FC236}">
                <a16:creationId xmlns:a16="http://schemas.microsoft.com/office/drawing/2014/main" xmlns="" id="{3C4ED1C4-8144-F944-830F-E285203B4CBE}"/>
              </a:ext>
            </a:extLst>
          </p:cNvPr>
          <p:cNvSpPr/>
          <p:nvPr/>
        </p:nvSpPr>
        <p:spPr>
          <a:xfrm>
            <a:off x="1263617" y="4213247"/>
            <a:ext cx="6750496" cy="369332"/>
          </a:xfrm>
          <a:prstGeom prst="rect">
            <a:avLst/>
          </a:prstGeom>
        </p:spPr>
        <p:txBody>
          <a:bodyPr wrap="square">
            <a:spAutoFit/>
          </a:bodyPr>
          <a:lstStyle/>
          <a:p>
            <a:r>
              <a:rPr lang="en-US" dirty="0">
                <a:solidFill>
                  <a:schemeClr val="bg1">
                    <a:lumMod val="75000"/>
                  </a:schemeClr>
                </a:solidFill>
              </a:rPr>
              <a:t>https://hackr.io/blog/top-10-web-development-frameworks-in-2019</a:t>
            </a:r>
          </a:p>
        </p:txBody>
      </p:sp>
      <p:pic>
        <p:nvPicPr>
          <p:cNvPr id="3" name="Picture 2">
            <a:extLst>
              <a:ext uri="{FF2B5EF4-FFF2-40B4-BE49-F238E27FC236}">
                <a16:creationId xmlns:a16="http://schemas.microsoft.com/office/drawing/2014/main" xmlns="" id="{3DA3D47D-0434-194D-80FA-A073D727B410}"/>
              </a:ext>
            </a:extLst>
          </p:cNvPr>
          <p:cNvPicPr>
            <a:picLocks noChangeAspect="1"/>
          </p:cNvPicPr>
          <p:nvPr/>
        </p:nvPicPr>
        <p:blipFill>
          <a:blip r:embed="rId14"/>
          <a:stretch>
            <a:fillRect/>
          </a:stretch>
        </p:blipFill>
        <p:spPr>
          <a:xfrm>
            <a:off x="971600" y="1395215"/>
            <a:ext cx="720080" cy="765391"/>
          </a:xfrm>
          <a:prstGeom prst="rect">
            <a:avLst/>
          </a:prstGeom>
          <a:noFill/>
          <a:ln>
            <a:noFill/>
          </a:ln>
          <a:effectLst>
            <a:outerShdw blurRad="50800" dist="38100" dir="2700000" algn="tl" rotWithShape="0">
              <a:prstClr val="black">
                <a:alpha val="40000"/>
              </a:prstClr>
            </a:outerShdw>
          </a:effectLst>
        </p:spPr>
        <p:style>
          <a:lnRef idx="0">
            <a:scrgbClr r="0" g="0" b="0"/>
          </a:lnRef>
          <a:fillRef idx="0">
            <a:scrgbClr r="0" g="0" b="0"/>
          </a:fillRef>
          <a:effectRef idx="0">
            <a:scrgbClr r="0" g="0" b="0"/>
          </a:effectRef>
          <a:fontRef idx="minor">
            <a:schemeClr val="dk1"/>
          </a:fontRef>
        </p:style>
      </p:pic>
    </p:spTree>
    <p:extLst>
      <p:ext uri="{BB962C8B-B14F-4D97-AF65-F5344CB8AC3E}">
        <p14:creationId xmlns:p14="http://schemas.microsoft.com/office/powerpoint/2010/main" val="3307841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ounded Rectangle 34">
            <a:extLst>
              <a:ext uri="{FF2B5EF4-FFF2-40B4-BE49-F238E27FC236}">
                <a16:creationId xmlns:a16="http://schemas.microsoft.com/office/drawing/2014/main" xmlns="" id="{EB43ADF7-62C9-744A-BA45-2085989A0464}"/>
              </a:ext>
            </a:extLst>
          </p:cNvPr>
          <p:cNvSpPr/>
          <p:nvPr/>
        </p:nvSpPr>
        <p:spPr>
          <a:xfrm>
            <a:off x="122182" y="987574"/>
            <a:ext cx="3225682" cy="3816424"/>
          </a:xfrm>
          <a:prstGeom prst="roundRect">
            <a:avLst>
              <a:gd name="adj" fmla="val 5336"/>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36" name="Rounded Rectangle 35">
            <a:extLst>
              <a:ext uri="{FF2B5EF4-FFF2-40B4-BE49-F238E27FC236}">
                <a16:creationId xmlns:a16="http://schemas.microsoft.com/office/drawing/2014/main" xmlns="" id="{9E037BBD-4B5D-7545-935F-905A77C37E6E}"/>
              </a:ext>
            </a:extLst>
          </p:cNvPr>
          <p:cNvSpPr/>
          <p:nvPr/>
        </p:nvSpPr>
        <p:spPr>
          <a:xfrm>
            <a:off x="3512519" y="995668"/>
            <a:ext cx="2499641" cy="3816424"/>
          </a:xfrm>
          <a:prstGeom prst="roundRect">
            <a:avLst>
              <a:gd name="adj" fmla="val 5336"/>
            </a:avLst>
          </a:prstGeom>
          <a:solidFill>
            <a:schemeClr val="accent3">
              <a:lumMod val="20000"/>
              <a:lumOff val="80000"/>
              <a:alpha val="20000"/>
            </a:schemeClr>
          </a:solid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xmlns="" id="{41D465AB-40BA-3F42-A784-23C1D314C616}"/>
              </a:ext>
            </a:extLst>
          </p:cNvPr>
          <p:cNvSpPr/>
          <p:nvPr/>
        </p:nvSpPr>
        <p:spPr>
          <a:xfrm>
            <a:off x="6118303" y="973716"/>
            <a:ext cx="2847777" cy="3816424"/>
          </a:xfrm>
          <a:prstGeom prst="roundRect">
            <a:avLst>
              <a:gd name="adj" fmla="val 5336"/>
            </a:avLst>
          </a:prstGeom>
          <a:solidFill>
            <a:schemeClr val="accent2">
              <a:lumMod val="20000"/>
              <a:lumOff val="80000"/>
              <a:alpha val="2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xmlns="" id="{38A881C0-E535-B841-B4EF-68C3F4BBAB09}"/>
              </a:ext>
            </a:extLst>
          </p:cNvPr>
          <p:cNvSpPr>
            <a:spLocks noGrp="1"/>
          </p:cNvSpPr>
          <p:nvPr>
            <p:ph type="title"/>
          </p:nvPr>
        </p:nvSpPr>
        <p:spPr/>
        <p:txBody>
          <a:bodyPr/>
          <a:lstStyle/>
          <a:p>
            <a:r>
              <a:rPr lang="en-US" altLang="zh-CN" dirty="0"/>
              <a:t>Web</a:t>
            </a:r>
            <a:r>
              <a:rPr lang="zh-CN" altLang="en-US" dirty="0"/>
              <a:t>开发内容与技术栈</a:t>
            </a:r>
            <a:r>
              <a:rPr lang="en-US" altLang="zh-CN" dirty="0"/>
              <a:t>-JS</a:t>
            </a:r>
            <a:r>
              <a:rPr lang="zh-CN" altLang="en-US" dirty="0"/>
              <a:t>移动与桌面等</a:t>
            </a:r>
            <a:endParaRPr lang="en-US" dirty="0"/>
          </a:p>
        </p:txBody>
      </p:sp>
      <p:sp>
        <p:nvSpPr>
          <p:cNvPr id="4" name="Diamond 3">
            <a:extLst>
              <a:ext uri="{FF2B5EF4-FFF2-40B4-BE49-F238E27FC236}">
                <a16:creationId xmlns:a16="http://schemas.microsoft.com/office/drawing/2014/main" xmlns="" id="{293D934C-D71B-494E-8646-988A7BA44B78}"/>
              </a:ext>
            </a:extLst>
          </p:cNvPr>
          <p:cNvSpPr/>
          <p:nvPr/>
        </p:nvSpPr>
        <p:spPr>
          <a:xfrm>
            <a:off x="7038125" y="2122839"/>
            <a:ext cx="1206283" cy="936684"/>
          </a:xfrm>
          <a:prstGeom prst="diamon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latin typeface="Microsoft YaHei" panose="020B0503020204020204" pitchFamily="34" charset="-122"/>
                <a:ea typeface="Microsoft YaHei" panose="020B0503020204020204" pitchFamily="34" charset="-122"/>
              </a:rPr>
              <a:t>其他</a:t>
            </a:r>
            <a:endParaRPr lang="en-US" dirty="0">
              <a:latin typeface="Microsoft YaHei" panose="020B0503020204020204" pitchFamily="34" charset="-122"/>
              <a:ea typeface="Microsoft YaHei" panose="020B0503020204020204" pitchFamily="34" charset="-122"/>
            </a:endParaRPr>
          </a:p>
        </p:txBody>
      </p:sp>
      <p:sp>
        <p:nvSpPr>
          <p:cNvPr id="6" name="Oval 5">
            <a:extLst>
              <a:ext uri="{FF2B5EF4-FFF2-40B4-BE49-F238E27FC236}">
                <a16:creationId xmlns:a16="http://schemas.microsoft.com/office/drawing/2014/main" xmlns="" id="{72E06F5B-1E75-6E41-92F1-A641BB6D9F05}"/>
              </a:ext>
            </a:extLst>
          </p:cNvPr>
          <p:cNvSpPr/>
          <p:nvPr/>
        </p:nvSpPr>
        <p:spPr>
          <a:xfrm>
            <a:off x="4253668" y="2115411"/>
            <a:ext cx="1074870" cy="967383"/>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zh-CN" altLang="en-US" dirty="0">
                <a:latin typeface="Microsoft YaHei" panose="020B0503020204020204" pitchFamily="34" charset="-122"/>
                <a:ea typeface="Microsoft YaHei" panose="020B0503020204020204" pitchFamily="34" charset="-122"/>
              </a:rPr>
              <a:t>桌面</a:t>
            </a:r>
            <a:endParaRPr lang="en-US" altLang="zh-CN" dirty="0">
              <a:latin typeface="Microsoft YaHei" panose="020B0503020204020204" pitchFamily="34" charset="-122"/>
              <a:ea typeface="Microsoft YaHei" panose="020B0503020204020204" pitchFamily="34" charset="-122"/>
            </a:endParaRPr>
          </a:p>
          <a:p>
            <a:pPr algn="ctr"/>
            <a:r>
              <a:rPr lang="zh-CN" altLang="en-US" dirty="0">
                <a:latin typeface="Microsoft YaHei" panose="020B0503020204020204" pitchFamily="34" charset="-122"/>
                <a:ea typeface="Microsoft YaHei" panose="020B0503020204020204" pitchFamily="34" charset="-122"/>
              </a:rPr>
              <a:t>开发</a:t>
            </a:r>
            <a:endParaRPr lang="en-US" dirty="0">
              <a:latin typeface="Microsoft YaHei" panose="020B0503020204020204" pitchFamily="34" charset="-122"/>
              <a:ea typeface="Microsoft YaHei" panose="020B0503020204020204" pitchFamily="34" charset="-122"/>
            </a:endParaRPr>
          </a:p>
        </p:txBody>
      </p:sp>
      <p:sp>
        <p:nvSpPr>
          <p:cNvPr id="7" name="Hexagon 6">
            <a:extLst>
              <a:ext uri="{FF2B5EF4-FFF2-40B4-BE49-F238E27FC236}">
                <a16:creationId xmlns:a16="http://schemas.microsoft.com/office/drawing/2014/main" xmlns="" id="{A06E4174-81EC-0546-88AA-04BF5741D7AA}"/>
              </a:ext>
            </a:extLst>
          </p:cNvPr>
          <p:cNvSpPr/>
          <p:nvPr/>
        </p:nvSpPr>
        <p:spPr>
          <a:xfrm>
            <a:off x="1090517" y="2081204"/>
            <a:ext cx="1177227" cy="1009052"/>
          </a:xfrm>
          <a:prstGeom prst="hexagon">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dirty="0">
                <a:latin typeface="Microsoft YaHei" panose="020B0503020204020204" pitchFamily="34" charset="-122"/>
                <a:ea typeface="Microsoft YaHei" panose="020B0503020204020204" pitchFamily="34" charset="-122"/>
              </a:rPr>
              <a:t>移动</a:t>
            </a:r>
            <a:endParaRPr lang="en-US" altLang="zh-CN" dirty="0">
              <a:latin typeface="Microsoft YaHei" panose="020B0503020204020204" pitchFamily="34" charset="-122"/>
              <a:ea typeface="Microsoft YaHei" panose="020B0503020204020204" pitchFamily="34" charset="-122"/>
            </a:endParaRPr>
          </a:p>
          <a:p>
            <a:pPr algn="ctr"/>
            <a:r>
              <a:rPr lang="zh-CN" altLang="en-US" dirty="0">
                <a:latin typeface="Microsoft YaHei" panose="020B0503020204020204" pitchFamily="34" charset="-122"/>
                <a:ea typeface="Microsoft YaHei" panose="020B0503020204020204" pitchFamily="34" charset="-122"/>
              </a:rPr>
              <a:t>开发</a:t>
            </a:r>
            <a:endParaRPr lang="en-US" dirty="0">
              <a:latin typeface="Microsoft YaHei" panose="020B0503020204020204" pitchFamily="34" charset="-122"/>
              <a:ea typeface="Microsoft YaHei" panose="020B0503020204020204" pitchFamily="34" charset="-122"/>
            </a:endParaRPr>
          </a:p>
        </p:txBody>
      </p:sp>
      <p:sp>
        <p:nvSpPr>
          <p:cNvPr id="8" name="Rounded Rectangle 7">
            <a:extLst>
              <a:ext uri="{FF2B5EF4-FFF2-40B4-BE49-F238E27FC236}">
                <a16:creationId xmlns:a16="http://schemas.microsoft.com/office/drawing/2014/main" xmlns="" id="{B863A5A0-21A3-1F44-B12A-1CF46AE88450}"/>
              </a:ext>
            </a:extLst>
          </p:cNvPr>
          <p:cNvSpPr/>
          <p:nvPr/>
        </p:nvSpPr>
        <p:spPr>
          <a:xfrm>
            <a:off x="1331640" y="1381145"/>
            <a:ext cx="788248" cy="534561"/>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1400" dirty="0">
                <a:latin typeface="Microsoft YaHei" panose="020B0503020204020204" pitchFamily="34" charset="-122"/>
                <a:ea typeface="Microsoft YaHei" panose="020B0503020204020204" pitchFamily="34" charset="-122"/>
              </a:rPr>
              <a:t>H5</a:t>
            </a:r>
          </a:p>
          <a:p>
            <a:pPr algn="ctr"/>
            <a:r>
              <a:rPr lang="en-US" altLang="zh-CN" sz="1400" dirty="0">
                <a:latin typeface="Microsoft YaHei" panose="020B0503020204020204" pitchFamily="34" charset="-122"/>
                <a:ea typeface="Microsoft YaHei" panose="020B0503020204020204" pitchFamily="34" charset="-122"/>
              </a:rPr>
              <a:t>PWA</a:t>
            </a:r>
            <a:endParaRPr lang="en-US" sz="1400" dirty="0">
              <a:latin typeface="Microsoft YaHei" panose="020B0503020204020204" pitchFamily="34" charset="-122"/>
              <a:ea typeface="Microsoft YaHei" panose="020B0503020204020204" pitchFamily="34" charset="-122"/>
            </a:endParaRPr>
          </a:p>
        </p:txBody>
      </p:sp>
      <p:sp>
        <p:nvSpPr>
          <p:cNvPr id="9" name="Rounded Rectangle 8">
            <a:extLst>
              <a:ext uri="{FF2B5EF4-FFF2-40B4-BE49-F238E27FC236}">
                <a16:creationId xmlns:a16="http://schemas.microsoft.com/office/drawing/2014/main" xmlns="" id="{A0C2F3C2-126F-9F48-9B97-76BBC3439997}"/>
              </a:ext>
            </a:extLst>
          </p:cNvPr>
          <p:cNvSpPr/>
          <p:nvPr/>
        </p:nvSpPr>
        <p:spPr>
          <a:xfrm>
            <a:off x="226421" y="2354589"/>
            <a:ext cx="792088" cy="41812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zh-CN" altLang="en-US" sz="1400" dirty="0">
                <a:latin typeface="Microsoft YaHei" panose="020B0503020204020204" pitchFamily="34" charset="-122"/>
                <a:ea typeface="Microsoft YaHei" panose="020B0503020204020204" pitchFamily="34" charset="-122"/>
              </a:rPr>
              <a:t>小程序</a:t>
            </a:r>
            <a:endParaRPr lang="en-US" sz="1400" dirty="0">
              <a:latin typeface="Microsoft YaHei" panose="020B0503020204020204" pitchFamily="34" charset="-122"/>
              <a:ea typeface="Microsoft YaHei" panose="020B0503020204020204" pitchFamily="34" charset="-122"/>
            </a:endParaRPr>
          </a:p>
        </p:txBody>
      </p:sp>
      <p:sp>
        <p:nvSpPr>
          <p:cNvPr id="10" name="Rounded Rectangle 9">
            <a:extLst>
              <a:ext uri="{FF2B5EF4-FFF2-40B4-BE49-F238E27FC236}">
                <a16:creationId xmlns:a16="http://schemas.microsoft.com/office/drawing/2014/main" xmlns="" id="{7A31088B-00AB-2346-84AE-E974082BDE58}"/>
              </a:ext>
            </a:extLst>
          </p:cNvPr>
          <p:cNvSpPr/>
          <p:nvPr/>
        </p:nvSpPr>
        <p:spPr>
          <a:xfrm>
            <a:off x="1292075" y="3291830"/>
            <a:ext cx="860256" cy="50405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dirty="0">
                <a:latin typeface="Microsoft YaHei" panose="020B0503020204020204" pitchFamily="34" charset="-122"/>
                <a:ea typeface="Microsoft YaHei" panose="020B0503020204020204" pitchFamily="34" charset="-122"/>
              </a:rPr>
              <a:t>Re</a:t>
            </a:r>
            <a:r>
              <a:rPr lang="en-US" altLang="zh-CN" sz="1400" dirty="0">
                <a:latin typeface="Microsoft YaHei" panose="020B0503020204020204" pitchFamily="34" charset="-122"/>
                <a:ea typeface="Microsoft YaHei" panose="020B0503020204020204" pitchFamily="34" charset="-122"/>
              </a:rPr>
              <a:t>act</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Native</a:t>
            </a:r>
            <a:endParaRPr lang="en-US" sz="1400" dirty="0">
              <a:latin typeface="Microsoft YaHei" panose="020B0503020204020204" pitchFamily="34" charset="-122"/>
              <a:ea typeface="Microsoft YaHei" panose="020B0503020204020204" pitchFamily="34" charset="-122"/>
            </a:endParaRPr>
          </a:p>
        </p:txBody>
      </p:sp>
      <p:sp>
        <p:nvSpPr>
          <p:cNvPr id="11" name="Rounded Rectangle 10">
            <a:extLst>
              <a:ext uri="{FF2B5EF4-FFF2-40B4-BE49-F238E27FC236}">
                <a16:creationId xmlns:a16="http://schemas.microsoft.com/office/drawing/2014/main" xmlns="" id="{142E6527-0139-0748-8F0B-4DECC85E2682}"/>
              </a:ext>
            </a:extLst>
          </p:cNvPr>
          <p:cNvSpPr/>
          <p:nvPr/>
        </p:nvSpPr>
        <p:spPr>
          <a:xfrm>
            <a:off x="2339752" y="2339534"/>
            <a:ext cx="792088" cy="44824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1400" dirty="0">
                <a:latin typeface="Microsoft YaHei" panose="020B0503020204020204" pitchFamily="34" charset="-122"/>
                <a:ea typeface="Microsoft YaHei" panose="020B0503020204020204" pitchFamily="34" charset="-122"/>
              </a:rPr>
              <a:t>Flutter</a:t>
            </a:r>
          </a:p>
        </p:txBody>
      </p:sp>
      <p:sp>
        <p:nvSpPr>
          <p:cNvPr id="12" name="TextBox 11">
            <a:extLst>
              <a:ext uri="{FF2B5EF4-FFF2-40B4-BE49-F238E27FC236}">
                <a16:creationId xmlns:a16="http://schemas.microsoft.com/office/drawing/2014/main" xmlns="" id="{0C271307-1804-C84E-87B9-CA23E3275A38}"/>
              </a:ext>
            </a:extLst>
          </p:cNvPr>
          <p:cNvSpPr txBox="1"/>
          <p:nvPr/>
        </p:nvSpPr>
        <p:spPr>
          <a:xfrm>
            <a:off x="96689" y="2889977"/>
            <a:ext cx="1378967" cy="461665"/>
          </a:xfrm>
          <a:prstGeom prst="rect">
            <a:avLst/>
          </a:prstGeom>
          <a:noFill/>
        </p:spPr>
        <p:txBody>
          <a:bodyPr wrap="none" rtlCol="0">
            <a:spAutoFit/>
          </a:bodyPr>
          <a:lstStyle/>
          <a:p>
            <a:r>
              <a:rPr lang="en-US" altLang="zh-CN" sz="1200" dirty="0">
                <a:latin typeface="Microsoft YaHei" panose="020B0503020204020204" pitchFamily="34" charset="-122"/>
                <a:ea typeface="Microsoft YaHei" panose="020B0503020204020204" pitchFamily="34" charset="-122"/>
              </a:rPr>
              <a:t>WebView/</a:t>
            </a:r>
            <a:r>
              <a:rPr lang="en-US" altLang="zh-CN" sz="1200" dirty="0" err="1">
                <a:latin typeface="Microsoft YaHei" panose="020B0503020204020204" pitchFamily="34" charset="-122"/>
                <a:ea typeface="Microsoft YaHei" panose="020B0503020204020204" pitchFamily="34" charset="-122"/>
              </a:rPr>
              <a:t>XWeb</a:t>
            </a:r>
            <a:endParaRPr lang="en-US" altLang="zh-CN" sz="1200" dirty="0">
              <a:latin typeface="Microsoft YaHei" panose="020B0503020204020204" pitchFamily="34" charset="-122"/>
              <a:ea typeface="Microsoft YaHei" panose="020B0503020204020204" pitchFamily="34" charset="-122"/>
            </a:endParaRPr>
          </a:p>
          <a:p>
            <a:r>
              <a:rPr lang="en-US" altLang="zh-CN" sz="1200" dirty="0" err="1">
                <a:latin typeface="Microsoft YaHei" panose="020B0503020204020204" pitchFamily="34" charset="-122"/>
                <a:ea typeface="Microsoft YaHei" panose="020B0503020204020204" pitchFamily="34" charset="-122"/>
              </a:rPr>
              <a:t>JSCore</a:t>
            </a:r>
            <a:r>
              <a:rPr lang="en-US" altLang="zh-CN" sz="1200" dirty="0">
                <a:latin typeface="Microsoft YaHei" panose="020B0503020204020204" pitchFamily="34" charset="-122"/>
                <a:ea typeface="Microsoft YaHei" panose="020B0503020204020204" pitchFamily="34" charset="-122"/>
              </a:rPr>
              <a:t>/V8</a:t>
            </a:r>
          </a:p>
        </p:txBody>
      </p:sp>
      <p:sp>
        <p:nvSpPr>
          <p:cNvPr id="13" name="TextBox 12">
            <a:extLst>
              <a:ext uri="{FF2B5EF4-FFF2-40B4-BE49-F238E27FC236}">
                <a16:creationId xmlns:a16="http://schemas.microsoft.com/office/drawing/2014/main" xmlns="" id="{E5B79744-81EE-F841-9064-47E311E20286}"/>
              </a:ext>
            </a:extLst>
          </p:cNvPr>
          <p:cNvSpPr txBox="1"/>
          <p:nvPr/>
        </p:nvSpPr>
        <p:spPr>
          <a:xfrm>
            <a:off x="1243212" y="3851757"/>
            <a:ext cx="1240555" cy="646331"/>
          </a:xfrm>
          <a:prstGeom prst="rect">
            <a:avLst/>
          </a:prstGeom>
          <a:noFill/>
        </p:spPr>
        <p:txBody>
          <a:bodyPr wrap="square" rtlCol="0">
            <a:spAutoFit/>
          </a:bodyPr>
          <a:lstStyle/>
          <a:p>
            <a:r>
              <a:rPr lang="en-US" altLang="zh-CN" sz="1200" dirty="0">
                <a:latin typeface="Microsoft YaHei" panose="020B0503020204020204" pitchFamily="34" charset="-122"/>
                <a:ea typeface="Microsoft YaHei" panose="020B0503020204020204" pitchFamily="34" charset="-122"/>
              </a:rPr>
              <a:t>JSX-&gt;JS</a:t>
            </a:r>
          </a:p>
          <a:p>
            <a:r>
              <a:rPr lang="en-US" altLang="zh-CN" sz="1200" dirty="0">
                <a:latin typeface="Microsoft YaHei" panose="020B0503020204020204" pitchFamily="34" charset="-122"/>
                <a:ea typeface="Microsoft YaHei" panose="020B0503020204020204" pitchFamily="34" charset="-122"/>
              </a:rPr>
              <a:t>JS</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Core/</a:t>
            </a:r>
            <a:r>
              <a:rPr lang="en-US" altLang="zh-CN" sz="1200" dirty="0" err="1">
                <a:latin typeface="Microsoft YaHei" panose="020B0503020204020204" pitchFamily="34" charset="-122"/>
                <a:ea typeface="Microsoft YaHei" panose="020B0503020204020204" pitchFamily="34" charset="-122"/>
              </a:rPr>
              <a:t>JSC.so</a:t>
            </a:r>
            <a:endParaRPr lang="en-US" altLang="zh-CN" sz="1200" dirty="0">
              <a:latin typeface="Microsoft YaHei" panose="020B0503020204020204" pitchFamily="34" charset="-122"/>
              <a:ea typeface="Microsoft YaHei" panose="020B0503020204020204" pitchFamily="34" charset="-122"/>
            </a:endParaRPr>
          </a:p>
          <a:p>
            <a:r>
              <a:rPr lang="en-US" altLang="zh-CN" sz="1200" dirty="0">
                <a:latin typeface="Microsoft YaHei" panose="020B0503020204020204" pitchFamily="34" charset="-122"/>
                <a:ea typeface="Microsoft YaHei" panose="020B0503020204020204" pitchFamily="34" charset="-122"/>
              </a:rPr>
              <a:t>Native</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View</a:t>
            </a:r>
          </a:p>
        </p:txBody>
      </p:sp>
      <p:sp>
        <p:nvSpPr>
          <p:cNvPr id="14" name="TextBox 13">
            <a:extLst>
              <a:ext uri="{FF2B5EF4-FFF2-40B4-BE49-F238E27FC236}">
                <a16:creationId xmlns:a16="http://schemas.microsoft.com/office/drawing/2014/main" xmlns="" id="{E5754A84-601A-DF4F-BC15-13E3D96B646D}"/>
              </a:ext>
            </a:extLst>
          </p:cNvPr>
          <p:cNvSpPr txBox="1"/>
          <p:nvPr/>
        </p:nvSpPr>
        <p:spPr>
          <a:xfrm>
            <a:off x="2123728" y="2844260"/>
            <a:ext cx="1220626" cy="461665"/>
          </a:xfrm>
          <a:prstGeom prst="rect">
            <a:avLst/>
          </a:prstGeom>
          <a:noFill/>
        </p:spPr>
        <p:txBody>
          <a:bodyPr wrap="square" rtlCol="0">
            <a:spAutoFit/>
          </a:bodyPr>
          <a:lstStyle/>
          <a:p>
            <a:r>
              <a:rPr lang="en-US" altLang="zh-CN" sz="1200" dirty="0">
                <a:latin typeface="Microsoft YaHei" panose="020B0503020204020204" pitchFamily="34" charset="-122"/>
                <a:ea typeface="Microsoft YaHei" panose="020B0503020204020204" pitchFamily="34" charset="-122"/>
              </a:rPr>
              <a:t>Flutter</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Render</a:t>
            </a:r>
          </a:p>
          <a:p>
            <a:r>
              <a:rPr lang="en-US" altLang="zh-CN" sz="1200" dirty="0" err="1">
                <a:latin typeface="Microsoft YaHei" panose="020B0503020204020204" pitchFamily="34" charset="-122"/>
                <a:ea typeface="Microsoft YaHei" panose="020B0503020204020204" pitchFamily="34" charset="-122"/>
              </a:rPr>
              <a:t>DartVM</a:t>
            </a:r>
            <a:endParaRPr lang="en-US" sz="1200" dirty="0">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xmlns="" id="{E423EFDC-E609-C343-BD8D-294720B1A61A}"/>
              </a:ext>
            </a:extLst>
          </p:cNvPr>
          <p:cNvSpPr txBox="1"/>
          <p:nvPr/>
        </p:nvSpPr>
        <p:spPr>
          <a:xfrm>
            <a:off x="1331640" y="1070615"/>
            <a:ext cx="773994" cy="276999"/>
          </a:xfrm>
          <a:prstGeom prst="rect">
            <a:avLst/>
          </a:prstGeom>
          <a:noFill/>
        </p:spPr>
        <p:txBody>
          <a:bodyPr wrap="none" rtlCol="0">
            <a:spAutoFit/>
          </a:bodyPr>
          <a:lstStyle/>
          <a:p>
            <a:r>
              <a:rPr lang="en-US" altLang="zh-CN" sz="1200" dirty="0">
                <a:latin typeface="Microsoft YaHei" panose="020B0503020204020204" pitchFamily="34" charset="-122"/>
                <a:ea typeface="Microsoft YaHei" panose="020B0503020204020204" pitchFamily="34" charset="-122"/>
              </a:rPr>
              <a:t>Browser</a:t>
            </a:r>
          </a:p>
        </p:txBody>
      </p:sp>
      <p:sp>
        <p:nvSpPr>
          <p:cNvPr id="16" name="Rounded Rectangle 15">
            <a:extLst>
              <a:ext uri="{FF2B5EF4-FFF2-40B4-BE49-F238E27FC236}">
                <a16:creationId xmlns:a16="http://schemas.microsoft.com/office/drawing/2014/main" xmlns="" id="{50733FA6-9987-5A4D-95EB-5447128849FD}"/>
              </a:ext>
            </a:extLst>
          </p:cNvPr>
          <p:cNvSpPr/>
          <p:nvPr/>
        </p:nvSpPr>
        <p:spPr>
          <a:xfrm>
            <a:off x="3724338" y="1523607"/>
            <a:ext cx="958722" cy="44824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altLang="zh-CN" sz="1400" dirty="0">
                <a:solidFill>
                  <a:schemeClr val="dk1"/>
                </a:solidFill>
                <a:latin typeface="Microsoft YaHei" panose="020B0503020204020204" pitchFamily="34" charset="-122"/>
                <a:ea typeface="Microsoft YaHei" panose="020B0503020204020204" pitchFamily="34" charset="-122"/>
              </a:rPr>
              <a:t>Electron</a:t>
            </a:r>
          </a:p>
        </p:txBody>
      </p:sp>
      <p:sp>
        <p:nvSpPr>
          <p:cNvPr id="17" name="Rounded Rectangle 16">
            <a:extLst>
              <a:ext uri="{FF2B5EF4-FFF2-40B4-BE49-F238E27FC236}">
                <a16:creationId xmlns:a16="http://schemas.microsoft.com/office/drawing/2014/main" xmlns="" id="{142E6527-0139-0748-8F0B-4DECC85E2682}"/>
              </a:ext>
            </a:extLst>
          </p:cNvPr>
          <p:cNvSpPr/>
          <p:nvPr/>
        </p:nvSpPr>
        <p:spPr>
          <a:xfrm>
            <a:off x="4848619" y="1515724"/>
            <a:ext cx="936103" cy="44824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400" dirty="0" err="1">
                <a:latin typeface="Microsoft YaHei" panose="020B0503020204020204" pitchFamily="34" charset="-122"/>
                <a:ea typeface="Microsoft YaHei" panose="020B0503020204020204" pitchFamily="34" charset="-122"/>
              </a:rPr>
              <a:t>NW.js</a:t>
            </a:r>
            <a:endParaRPr lang="en-US" altLang="zh-CN" sz="1400" dirty="0">
              <a:latin typeface="Microsoft YaHei" panose="020B0503020204020204" pitchFamily="34" charset="-122"/>
              <a:ea typeface="Microsoft YaHei" panose="020B0503020204020204" pitchFamily="34" charset="-122"/>
            </a:endParaRPr>
          </a:p>
        </p:txBody>
      </p:sp>
      <p:sp>
        <p:nvSpPr>
          <p:cNvPr id="18" name="TextBox 17">
            <a:extLst>
              <a:ext uri="{FF2B5EF4-FFF2-40B4-BE49-F238E27FC236}">
                <a16:creationId xmlns:a16="http://schemas.microsoft.com/office/drawing/2014/main" xmlns="" id="{D915ABB8-C1BA-EE44-AAD0-A3469C9D1D7E}"/>
              </a:ext>
            </a:extLst>
          </p:cNvPr>
          <p:cNvSpPr txBox="1"/>
          <p:nvPr/>
        </p:nvSpPr>
        <p:spPr>
          <a:xfrm>
            <a:off x="4093432" y="1123069"/>
            <a:ext cx="1482522" cy="276999"/>
          </a:xfrm>
          <a:prstGeom prst="rect">
            <a:avLst/>
          </a:prstGeom>
          <a:noFill/>
        </p:spPr>
        <p:txBody>
          <a:bodyPr wrap="none" rtlCol="0">
            <a:spAutoFit/>
          </a:bodyPr>
          <a:lstStyle/>
          <a:p>
            <a:r>
              <a:rPr lang="en-US" altLang="zh-CN" sz="1200" dirty="0" err="1">
                <a:latin typeface="Microsoft YaHei" panose="020B0503020204020204" pitchFamily="34" charset="-122"/>
                <a:ea typeface="Microsoft YaHei" panose="020B0503020204020204" pitchFamily="34" charset="-122"/>
              </a:rPr>
              <a:t>Chromium+Node</a:t>
            </a:r>
            <a:endParaRPr lang="en-US" altLang="zh-CN" sz="1200" dirty="0">
              <a:latin typeface="Microsoft YaHei" panose="020B0503020204020204" pitchFamily="34" charset="-122"/>
              <a:ea typeface="Microsoft YaHei" panose="020B0503020204020204" pitchFamily="34" charset="-122"/>
            </a:endParaRPr>
          </a:p>
        </p:txBody>
      </p:sp>
      <p:sp>
        <p:nvSpPr>
          <p:cNvPr id="19" name="Rounded Rectangle 18">
            <a:extLst>
              <a:ext uri="{FF2B5EF4-FFF2-40B4-BE49-F238E27FC236}">
                <a16:creationId xmlns:a16="http://schemas.microsoft.com/office/drawing/2014/main" xmlns="" id="{46B80849-ADD3-4E48-A33F-D7A325429DCB}"/>
              </a:ext>
            </a:extLst>
          </p:cNvPr>
          <p:cNvSpPr/>
          <p:nvPr/>
        </p:nvSpPr>
        <p:spPr>
          <a:xfrm>
            <a:off x="3711308" y="3280341"/>
            <a:ext cx="936103" cy="467439"/>
          </a:xfrm>
          <a:prstGeom prst="roundRect">
            <a:avLst/>
          </a:prstGeom>
          <a:ln/>
        </p:spPr>
        <p:style>
          <a:lnRef idx="0">
            <a:schemeClr val="accent3"/>
          </a:lnRef>
          <a:fillRef idx="3">
            <a:schemeClr val="accent3"/>
          </a:fillRef>
          <a:effectRef idx="3">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400" dirty="0">
                <a:latin typeface="Microsoft YaHei" panose="020B0503020204020204" pitchFamily="34" charset="-122"/>
                <a:ea typeface="Microsoft YaHei" panose="020B0503020204020204" pitchFamily="34" charset="-122"/>
              </a:rPr>
              <a:t>Proton</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Native</a:t>
            </a:r>
          </a:p>
        </p:txBody>
      </p:sp>
      <p:sp>
        <p:nvSpPr>
          <p:cNvPr id="20" name="Rounded Rectangle 19">
            <a:extLst>
              <a:ext uri="{FF2B5EF4-FFF2-40B4-BE49-F238E27FC236}">
                <a16:creationId xmlns:a16="http://schemas.microsoft.com/office/drawing/2014/main" xmlns="" id="{28D152F9-A638-5B4F-9A65-A0C45F823568}"/>
              </a:ext>
            </a:extLst>
          </p:cNvPr>
          <p:cNvSpPr/>
          <p:nvPr/>
        </p:nvSpPr>
        <p:spPr>
          <a:xfrm>
            <a:off x="4909074" y="3280341"/>
            <a:ext cx="936103" cy="467439"/>
          </a:xfrm>
          <a:prstGeom prst="roundRect">
            <a:avLst/>
          </a:prstGeom>
          <a:ln/>
        </p:spPr>
        <p:style>
          <a:lnRef idx="0">
            <a:schemeClr val="accent3"/>
          </a:lnRef>
          <a:fillRef idx="3">
            <a:schemeClr val="accent3"/>
          </a:fillRef>
          <a:effectRef idx="3">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400" dirty="0">
                <a:latin typeface="Microsoft YaHei" panose="020B0503020204020204" pitchFamily="34" charset="-122"/>
                <a:ea typeface="Microsoft YaHei" panose="020B0503020204020204" pitchFamily="34" charset="-122"/>
              </a:rPr>
              <a:t>Meteor</a:t>
            </a:r>
          </a:p>
        </p:txBody>
      </p:sp>
      <p:sp>
        <p:nvSpPr>
          <p:cNvPr id="21" name="TextBox 20">
            <a:extLst>
              <a:ext uri="{FF2B5EF4-FFF2-40B4-BE49-F238E27FC236}">
                <a16:creationId xmlns:a16="http://schemas.microsoft.com/office/drawing/2014/main" xmlns="" id="{BEF59450-3DA1-1F42-A15C-0008056E8F60}"/>
              </a:ext>
            </a:extLst>
          </p:cNvPr>
          <p:cNvSpPr txBox="1"/>
          <p:nvPr/>
        </p:nvSpPr>
        <p:spPr>
          <a:xfrm>
            <a:off x="4909074" y="3747781"/>
            <a:ext cx="976301" cy="646331"/>
          </a:xfrm>
          <a:prstGeom prst="rect">
            <a:avLst/>
          </a:prstGeom>
          <a:noFill/>
        </p:spPr>
        <p:txBody>
          <a:bodyPr wrap="square" rtlCol="0">
            <a:spAutoFit/>
          </a:bodyPr>
          <a:lstStyle/>
          <a:p>
            <a:r>
              <a:rPr lang="en-US" altLang="zh-CN" sz="1200" dirty="0">
                <a:latin typeface="Microsoft YaHei" panose="020B0503020204020204" pitchFamily="34" charset="-122"/>
                <a:ea typeface="Microsoft YaHei" panose="020B0503020204020204" pitchFamily="34" charset="-122"/>
              </a:rPr>
              <a:t>Electron</a:t>
            </a:r>
          </a:p>
          <a:p>
            <a:r>
              <a:rPr lang="en-US" altLang="zh-CN" sz="1200" dirty="0">
                <a:latin typeface="Microsoft YaHei" panose="020B0503020204020204" pitchFamily="34" charset="-122"/>
                <a:ea typeface="Microsoft YaHei" panose="020B0503020204020204" pitchFamily="34" charset="-122"/>
              </a:rPr>
              <a:t>Meteor</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UI</a:t>
            </a:r>
          </a:p>
          <a:p>
            <a:r>
              <a:rPr lang="en-US" altLang="zh-CN" sz="1200" dirty="0" err="1">
                <a:latin typeface="Microsoft YaHei" panose="020B0503020204020204" pitchFamily="34" charset="-122"/>
                <a:ea typeface="Microsoft YaHei" panose="020B0503020204020204" pitchFamily="34" charset="-122"/>
              </a:rPr>
              <a:t>FullStack</a:t>
            </a:r>
            <a:endParaRPr lang="en-US" altLang="zh-CN" sz="1200" dirty="0">
              <a:latin typeface="Microsoft YaHei" panose="020B0503020204020204" pitchFamily="34" charset="-122"/>
              <a:ea typeface="Microsoft YaHei" panose="020B0503020204020204" pitchFamily="34" charset="-122"/>
            </a:endParaRPr>
          </a:p>
        </p:txBody>
      </p:sp>
      <p:sp>
        <p:nvSpPr>
          <p:cNvPr id="22" name="TextBox 21">
            <a:extLst>
              <a:ext uri="{FF2B5EF4-FFF2-40B4-BE49-F238E27FC236}">
                <a16:creationId xmlns:a16="http://schemas.microsoft.com/office/drawing/2014/main" xmlns="" id="{45F6A9B0-D8B0-0448-80C2-4FFE9B15D20B}"/>
              </a:ext>
            </a:extLst>
          </p:cNvPr>
          <p:cNvSpPr txBox="1"/>
          <p:nvPr/>
        </p:nvSpPr>
        <p:spPr>
          <a:xfrm>
            <a:off x="3801243" y="3816513"/>
            <a:ext cx="591829" cy="646331"/>
          </a:xfrm>
          <a:prstGeom prst="rect">
            <a:avLst/>
          </a:prstGeom>
          <a:noFill/>
        </p:spPr>
        <p:txBody>
          <a:bodyPr wrap="none" rtlCol="0">
            <a:spAutoFit/>
          </a:bodyPr>
          <a:lstStyle/>
          <a:p>
            <a:r>
              <a:rPr lang="en-US" altLang="zh-CN" sz="1200" dirty="0">
                <a:latin typeface="Microsoft YaHei" panose="020B0503020204020204" pitchFamily="34" charset="-122"/>
                <a:ea typeface="Microsoft YaHei" panose="020B0503020204020204" pitchFamily="34" charset="-122"/>
              </a:rPr>
              <a:t>React</a:t>
            </a:r>
          </a:p>
          <a:p>
            <a:r>
              <a:rPr lang="en-US" altLang="zh-CN" sz="1200" dirty="0">
                <a:latin typeface="Microsoft YaHei" panose="020B0503020204020204" pitchFamily="34" charset="-122"/>
                <a:ea typeface="Microsoft YaHei" panose="020B0503020204020204" pitchFamily="34" charset="-122"/>
              </a:rPr>
              <a:t>Node</a:t>
            </a:r>
          </a:p>
          <a:p>
            <a:r>
              <a:rPr lang="en-US" altLang="zh-CN" sz="1200" dirty="0" err="1">
                <a:latin typeface="Microsoft YaHei" panose="020B0503020204020204" pitchFamily="34" charset="-122"/>
                <a:ea typeface="Microsoft YaHei" panose="020B0503020204020204" pitchFamily="34" charset="-122"/>
              </a:rPr>
              <a:t>Libui</a:t>
            </a:r>
            <a:endParaRPr lang="en-US" altLang="zh-CN" sz="1200" dirty="0">
              <a:latin typeface="Microsoft YaHei" panose="020B0503020204020204" pitchFamily="34" charset="-122"/>
              <a:ea typeface="Microsoft YaHei" panose="020B0503020204020204" pitchFamily="34" charset="-122"/>
            </a:endParaRPr>
          </a:p>
        </p:txBody>
      </p:sp>
      <p:sp>
        <p:nvSpPr>
          <p:cNvPr id="23" name="Rounded Rectangle 22">
            <a:extLst>
              <a:ext uri="{FF2B5EF4-FFF2-40B4-BE49-F238E27FC236}">
                <a16:creationId xmlns:a16="http://schemas.microsoft.com/office/drawing/2014/main" xmlns="" id="{76A6CE72-1792-B748-94E8-9CBE51C346F2}"/>
              </a:ext>
            </a:extLst>
          </p:cNvPr>
          <p:cNvSpPr/>
          <p:nvPr/>
        </p:nvSpPr>
        <p:spPr>
          <a:xfrm>
            <a:off x="7164287" y="1607113"/>
            <a:ext cx="851310" cy="414975"/>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1400" dirty="0">
                <a:latin typeface="Microsoft YaHei" panose="020B0503020204020204" pitchFamily="34" charset="-122"/>
                <a:ea typeface="Microsoft YaHei" panose="020B0503020204020204" pitchFamily="34" charset="-122"/>
              </a:rPr>
              <a:t>嵌入式</a:t>
            </a:r>
            <a:endParaRPr lang="en-US" altLang="zh-CN" sz="1400" dirty="0">
              <a:latin typeface="Microsoft YaHei" panose="020B0503020204020204" pitchFamily="34" charset="-122"/>
              <a:ea typeface="Microsoft YaHei" panose="020B0503020204020204" pitchFamily="34" charset="-122"/>
            </a:endParaRPr>
          </a:p>
        </p:txBody>
      </p:sp>
      <p:sp>
        <p:nvSpPr>
          <p:cNvPr id="24" name="Rounded Rectangle 23">
            <a:extLst>
              <a:ext uri="{FF2B5EF4-FFF2-40B4-BE49-F238E27FC236}">
                <a16:creationId xmlns:a16="http://schemas.microsoft.com/office/drawing/2014/main" xmlns="" id="{878E03C0-DC8B-FF49-A158-AAF72176452C}"/>
              </a:ext>
            </a:extLst>
          </p:cNvPr>
          <p:cNvSpPr/>
          <p:nvPr/>
        </p:nvSpPr>
        <p:spPr>
          <a:xfrm>
            <a:off x="7245222" y="3405026"/>
            <a:ext cx="792088" cy="42751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400" dirty="0">
                <a:latin typeface="Microsoft YaHei" panose="020B0503020204020204" pitchFamily="34" charset="-122"/>
                <a:ea typeface="Microsoft YaHei" panose="020B0503020204020204" pitchFamily="34" charset="-122"/>
              </a:rPr>
              <a:t>AI</a:t>
            </a:r>
          </a:p>
        </p:txBody>
      </p:sp>
      <p:sp>
        <p:nvSpPr>
          <p:cNvPr id="25" name="TextBox 24">
            <a:extLst>
              <a:ext uri="{FF2B5EF4-FFF2-40B4-BE49-F238E27FC236}">
                <a16:creationId xmlns:a16="http://schemas.microsoft.com/office/drawing/2014/main" xmlns="" id="{F7B2C5CA-4855-244D-91E1-4B29EFC22207}"/>
              </a:ext>
            </a:extLst>
          </p:cNvPr>
          <p:cNvSpPr txBox="1"/>
          <p:nvPr/>
        </p:nvSpPr>
        <p:spPr>
          <a:xfrm>
            <a:off x="7017408" y="1059582"/>
            <a:ext cx="1371016" cy="461665"/>
          </a:xfrm>
          <a:prstGeom prst="rect">
            <a:avLst/>
          </a:prstGeom>
          <a:noFill/>
        </p:spPr>
        <p:txBody>
          <a:bodyPr wrap="none" rtlCol="0">
            <a:spAutoFit/>
          </a:bodyPr>
          <a:lstStyle/>
          <a:p>
            <a:r>
              <a:rPr lang="en-US" altLang="zh-CN" sz="1200" dirty="0" err="1">
                <a:latin typeface="Microsoft YaHei" panose="020B0503020204020204" pitchFamily="34" charset="-122"/>
                <a:ea typeface="Microsoft YaHei" panose="020B0503020204020204" pitchFamily="34" charset="-122"/>
              </a:rPr>
              <a:t>JerryScript</a:t>
            </a:r>
            <a:r>
              <a:rPr lang="zh-CN" altLang="en-US" sz="1200" dirty="0">
                <a:latin typeface="Microsoft YaHei" panose="020B0503020204020204" pitchFamily="34" charset="-122"/>
                <a:ea typeface="Microsoft YaHei" panose="020B0503020204020204" pitchFamily="34" charset="-122"/>
              </a:rPr>
              <a:t> </a:t>
            </a:r>
            <a:r>
              <a:rPr lang="en-US" altLang="zh-CN" sz="1200" dirty="0" err="1">
                <a:latin typeface="Microsoft YaHei" panose="020B0503020204020204" pitchFamily="34" charset="-122"/>
                <a:ea typeface="Microsoft YaHei" panose="020B0503020204020204" pitchFamily="34" charset="-122"/>
              </a:rPr>
              <a:t>IoT.js</a:t>
            </a:r>
            <a:endParaRPr lang="en-US" altLang="zh-CN" sz="1200" dirty="0">
              <a:latin typeface="Microsoft YaHei" panose="020B0503020204020204" pitchFamily="34" charset="-122"/>
              <a:ea typeface="Microsoft YaHei" panose="020B0503020204020204" pitchFamily="34" charset="-122"/>
            </a:endParaRPr>
          </a:p>
          <a:p>
            <a:r>
              <a:rPr lang="en-US" altLang="zh-CN" sz="1200" dirty="0" err="1">
                <a:latin typeface="Microsoft YaHei" panose="020B0503020204020204" pitchFamily="34" charset="-122"/>
                <a:ea typeface="Microsoft YaHei" panose="020B0503020204020204" pitchFamily="34" charset="-122"/>
              </a:rPr>
              <a:t>Quick.js</a:t>
            </a:r>
            <a:endParaRPr lang="en-US" altLang="zh-CN" sz="1200" dirty="0">
              <a:latin typeface="Microsoft YaHei" panose="020B0503020204020204" pitchFamily="34" charset="-122"/>
              <a:ea typeface="Microsoft YaHei" panose="020B0503020204020204" pitchFamily="34" charset="-122"/>
            </a:endParaRPr>
          </a:p>
        </p:txBody>
      </p:sp>
      <p:sp>
        <p:nvSpPr>
          <p:cNvPr id="26" name="TextBox 25">
            <a:extLst>
              <a:ext uri="{FF2B5EF4-FFF2-40B4-BE49-F238E27FC236}">
                <a16:creationId xmlns:a16="http://schemas.microsoft.com/office/drawing/2014/main" xmlns="" id="{6E3247B2-3DA9-FF4B-9D8B-CA81903DC104}"/>
              </a:ext>
            </a:extLst>
          </p:cNvPr>
          <p:cNvSpPr txBox="1"/>
          <p:nvPr/>
        </p:nvSpPr>
        <p:spPr>
          <a:xfrm>
            <a:off x="7189004" y="3930300"/>
            <a:ext cx="1148328" cy="461665"/>
          </a:xfrm>
          <a:prstGeom prst="rect">
            <a:avLst/>
          </a:prstGeom>
          <a:noFill/>
        </p:spPr>
        <p:txBody>
          <a:bodyPr wrap="none" rtlCol="0">
            <a:spAutoFit/>
          </a:bodyPr>
          <a:lstStyle/>
          <a:p>
            <a:r>
              <a:rPr lang="en-US" altLang="zh-CN" sz="1200" dirty="0" err="1">
                <a:latin typeface="Microsoft YaHei" panose="020B0503020204020204" pitchFamily="34" charset="-122"/>
                <a:ea typeface="Microsoft YaHei" panose="020B0503020204020204" pitchFamily="34" charset="-122"/>
              </a:rPr>
              <a:t>TensorFlow.js</a:t>
            </a:r>
            <a:endParaRPr lang="en-US" altLang="zh-CN" sz="1200" dirty="0">
              <a:latin typeface="Microsoft YaHei" panose="020B0503020204020204" pitchFamily="34" charset="-122"/>
              <a:ea typeface="Microsoft YaHei" panose="020B0503020204020204" pitchFamily="34" charset="-122"/>
            </a:endParaRPr>
          </a:p>
          <a:p>
            <a:r>
              <a:rPr lang="en-US" altLang="zh-CN" sz="1200" dirty="0" err="1">
                <a:latin typeface="Microsoft YaHei" panose="020B0503020204020204" pitchFamily="34" charset="-122"/>
                <a:ea typeface="Microsoft YaHei" panose="020B0503020204020204" pitchFamily="34" charset="-122"/>
              </a:rPr>
              <a:t>Brain.js</a:t>
            </a:r>
            <a:endParaRPr lang="en-US" altLang="zh-CN" sz="1200" dirty="0">
              <a:latin typeface="Microsoft YaHei" panose="020B0503020204020204" pitchFamily="34" charset="-122"/>
              <a:ea typeface="Microsoft YaHei" panose="020B0503020204020204" pitchFamily="34" charset="-122"/>
            </a:endParaRPr>
          </a:p>
        </p:txBody>
      </p:sp>
      <p:sp>
        <p:nvSpPr>
          <p:cNvPr id="27" name="Rectangle 26">
            <a:extLst>
              <a:ext uri="{FF2B5EF4-FFF2-40B4-BE49-F238E27FC236}">
                <a16:creationId xmlns:a16="http://schemas.microsoft.com/office/drawing/2014/main" xmlns="" id="{37D99E4D-40B9-D04B-AFB1-834602E85640}"/>
              </a:ext>
            </a:extLst>
          </p:cNvPr>
          <p:cNvSpPr/>
          <p:nvPr/>
        </p:nvSpPr>
        <p:spPr>
          <a:xfrm>
            <a:off x="471166" y="1334457"/>
            <a:ext cx="885179" cy="584775"/>
          </a:xfrm>
          <a:prstGeom prst="rect">
            <a:avLst/>
          </a:prstGeom>
        </p:spPr>
        <p:txBody>
          <a:bodyPr wrap="none">
            <a:spAutoFit/>
          </a:bodyPr>
          <a:lstStyle/>
          <a:p>
            <a:r>
              <a:rPr lang="en-US" sz="1200" dirty="0">
                <a:solidFill>
                  <a:srgbClr val="333333"/>
                </a:solidFill>
                <a:latin typeface="Microsoft YaHei" panose="020B0503020204020204" pitchFamily="34" charset="-122"/>
                <a:ea typeface="Microsoft YaHei" panose="020B0503020204020204" pitchFamily="34" charset="-122"/>
              </a:rPr>
              <a:t>Cordova</a:t>
            </a:r>
          </a:p>
          <a:p>
            <a:r>
              <a:rPr lang="en-US" sz="1000" dirty="0">
                <a:solidFill>
                  <a:srgbClr val="333333"/>
                </a:solidFill>
                <a:latin typeface="Microsoft YaHei" panose="020B0503020204020204" pitchFamily="34" charset="-122"/>
                <a:ea typeface="Microsoft YaHei" panose="020B0503020204020204" pitchFamily="34" charset="-122"/>
              </a:rPr>
              <a:t>We</a:t>
            </a:r>
            <a:r>
              <a:rPr lang="en-US" altLang="zh-CN" sz="1000" dirty="0">
                <a:solidFill>
                  <a:srgbClr val="333333"/>
                </a:solidFill>
                <a:latin typeface="Microsoft YaHei" panose="020B0503020204020204" pitchFamily="34" charset="-122"/>
                <a:ea typeface="Microsoft YaHei" panose="020B0503020204020204" pitchFamily="34" charset="-122"/>
              </a:rPr>
              <a:t>bView+</a:t>
            </a:r>
          </a:p>
          <a:p>
            <a:r>
              <a:rPr lang="en-US" altLang="zh-CN" sz="1000" dirty="0">
                <a:solidFill>
                  <a:srgbClr val="333333"/>
                </a:solidFill>
                <a:latin typeface="Microsoft YaHei" panose="020B0503020204020204" pitchFamily="34" charset="-122"/>
                <a:ea typeface="Microsoft YaHei" panose="020B0503020204020204" pitchFamily="34" charset="-122"/>
              </a:rPr>
              <a:t>Native</a:t>
            </a:r>
            <a:r>
              <a:rPr lang="zh-CN" altLang="en-US" sz="1000" dirty="0">
                <a:solidFill>
                  <a:srgbClr val="333333"/>
                </a:solidFill>
                <a:latin typeface="Microsoft YaHei" panose="020B0503020204020204" pitchFamily="34" charset="-122"/>
                <a:ea typeface="Microsoft YaHei" panose="020B0503020204020204" pitchFamily="34" charset="-122"/>
              </a:rPr>
              <a:t> </a:t>
            </a:r>
            <a:r>
              <a:rPr lang="en-US" altLang="zh-CN" sz="1000" dirty="0">
                <a:solidFill>
                  <a:srgbClr val="333333"/>
                </a:solidFill>
                <a:latin typeface="Microsoft YaHei" panose="020B0503020204020204" pitchFamily="34" charset="-122"/>
                <a:ea typeface="Microsoft YaHei" panose="020B0503020204020204" pitchFamily="34" charset="-122"/>
              </a:rPr>
              <a:t>APIs</a:t>
            </a:r>
          </a:p>
        </p:txBody>
      </p:sp>
      <p:sp>
        <p:nvSpPr>
          <p:cNvPr id="28" name="Rounded Rectangle 27">
            <a:extLst>
              <a:ext uri="{FF2B5EF4-FFF2-40B4-BE49-F238E27FC236}">
                <a16:creationId xmlns:a16="http://schemas.microsoft.com/office/drawing/2014/main" xmlns="" id="{04C730AF-8142-DE46-B957-4D0BA8D465D6}"/>
              </a:ext>
            </a:extLst>
          </p:cNvPr>
          <p:cNvSpPr/>
          <p:nvPr/>
        </p:nvSpPr>
        <p:spPr>
          <a:xfrm>
            <a:off x="8316416" y="2381501"/>
            <a:ext cx="504056" cy="44824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400" dirty="0">
                <a:latin typeface="Microsoft YaHei" panose="020B0503020204020204" pitchFamily="34" charset="-122"/>
                <a:ea typeface="Microsoft YaHei" panose="020B0503020204020204" pitchFamily="34" charset="-122"/>
              </a:rPr>
              <a:t>VR</a:t>
            </a:r>
          </a:p>
        </p:txBody>
      </p:sp>
      <p:sp>
        <p:nvSpPr>
          <p:cNvPr id="29" name="Rectangle 28">
            <a:extLst>
              <a:ext uri="{FF2B5EF4-FFF2-40B4-BE49-F238E27FC236}">
                <a16:creationId xmlns:a16="http://schemas.microsoft.com/office/drawing/2014/main" xmlns="" id="{CC9A4D36-C69F-6941-B38F-6CB42269A1B3}"/>
              </a:ext>
            </a:extLst>
          </p:cNvPr>
          <p:cNvSpPr/>
          <p:nvPr/>
        </p:nvSpPr>
        <p:spPr>
          <a:xfrm>
            <a:off x="8244408" y="2881928"/>
            <a:ext cx="721672" cy="461665"/>
          </a:xfrm>
          <a:prstGeom prst="rect">
            <a:avLst/>
          </a:prstGeom>
        </p:spPr>
        <p:txBody>
          <a:bodyPr wrap="none">
            <a:spAutoFit/>
          </a:bodyPr>
          <a:lstStyle/>
          <a:p>
            <a:r>
              <a:rPr lang="en-US" sz="1200" dirty="0" err="1">
                <a:latin typeface="Microsoft YaHei" panose="020B0503020204020204" pitchFamily="34" charset="-122"/>
                <a:ea typeface="Microsoft YaHei" panose="020B0503020204020204" pitchFamily="34" charset="-122"/>
              </a:rPr>
              <a:t>Aframe</a:t>
            </a:r>
            <a:endParaRPr lang="en-US" sz="1200" dirty="0">
              <a:latin typeface="Microsoft YaHei" panose="020B0503020204020204" pitchFamily="34" charset="-122"/>
              <a:ea typeface="Microsoft YaHei" panose="020B0503020204020204" pitchFamily="34" charset="-122"/>
            </a:endParaRPr>
          </a:p>
          <a:p>
            <a:r>
              <a:rPr lang="en-US" altLang="zh-CN" sz="1200" dirty="0" err="1">
                <a:latin typeface="Microsoft YaHei" panose="020B0503020204020204" pitchFamily="34" charset="-122"/>
                <a:ea typeface="Microsoft YaHei" panose="020B0503020204020204" pitchFamily="34" charset="-122"/>
              </a:rPr>
              <a:t>WebVR</a:t>
            </a:r>
            <a:endParaRPr lang="en-US" sz="1200" dirty="0">
              <a:latin typeface="Microsoft YaHei" panose="020B0503020204020204" pitchFamily="34" charset="-122"/>
              <a:ea typeface="Microsoft YaHei" panose="020B0503020204020204" pitchFamily="34" charset="-122"/>
            </a:endParaRPr>
          </a:p>
        </p:txBody>
      </p:sp>
      <p:sp>
        <p:nvSpPr>
          <p:cNvPr id="32" name="Rounded Rectangle 31">
            <a:extLst>
              <a:ext uri="{FF2B5EF4-FFF2-40B4-BE49-F238E27FC236}">
                <a16:creationId xmlns:a16="http://schemas.microsoft.com/office/drawing/2014/main" xmlns="" id="{2A425F1A-B98C-AA46-A838-B8B5A5791E0B}"/>
              </a:ext>
            </a:extLst>
          </p:cNvPr>
          <p:cNvSpPr/>
          <p:nvPr/>
        </p:nvSpPr>
        <p:spPr>
          <a:xfrm>
            <a:off x="6300192" y="2396020"/>
            <a:ext cx="610594" cy="448240"/>
          </a:xfrm>
          <a:prstGeom prst="roundRect">
            <a:avLst/>
          </a:prstGeom>
          <a:ln/>
        </p:spPr>
        <p:style>
          <a:lnRef idx="0">
            <a:schemeClr val="accent2"/>
          </a:lnRef>
          <a:fillRef idx="3">
            <a:schemeClr val="accent2"/>
          </a:fillRef>
          <a:effectRef idx="3">
            <a:schemeClr val="accent2"/>
          </a:effectRef>
          <a:fontRef idx="minor">
            <a:schemeClr val="lt1"/>
          </a:fontRef>
        </p:style>
        <p:txBody>
          <a:bodyPr lIns="0" tIns="0" rIns="0" bIns="0" rtlCol="0" anchor="ctr"/>
          <a:lstStyle/>
          <a:p>
            <a:pPr algn="ctr"/>
            <a:r>
              <a:rPr lang="en-US" altLang="zh-CN" sz="1200" dirty="0">
                <a:latin typeface="Microsoft YaHei" panose="020B0503020204020204" pitchFamily="34" charset="-122"/>
                <a:ea typeface="Microsoft YaHei" panose="020B0503020204020204" pitchFamily="34" charset="-122"/>
              </a:rPr>
              <a:t>Search</a:t>
            </a:r>
          </a:p>
        </p:txBody>
      </p:sp>
      <p:sp>
        <p:nvSpPr>
          <p:cNvPr id="33" name="Rectangle 32">
            <a:extLst>
              <a:ext uri="{FF2B5EF4-FFF2-40B4-BE49-F238E27FC236}">
                <a16:creationId xmlns:a16="http://schemas.microsoft.com/office/drawing/2014/main" xmlns="" id="{F43038DB-F26D-DB4E-86C4-231DE888BA1C}"/>
              </a:ext>
            </a:extLst>
          </p:cNvPr>
          <p:cNvSpPr/>
          <p:nvPr/>
        </p:nvSpPr>
        <p:spPr>
          <a:xfrm>
            <a:off x="6204617" y="2923406"/>
            <a:ext cx="1294970" cy="461665"/>
          </a:xfrm>
          <a:prstGeom prst="rect">
            <a:avLst/>
          </a:prstGeom>
        </p:spPr>
        <p:txBody>
          <a:bodyPr wrap="none">
            <a:spAutoFit/>
          </a:bodyPr>
          <a:lstStyle/>
          <a:p>
            <a:r>
              <a:rPr lang="en-US" sz="1200" dirty="0" err="1">
                <a:latin typeface="Microsoft YaHei" panose="020B0503020204020204" pitchFamily="34" charset="-122"/>
                <a:ea typeface="Microsoft YaHei" panose="020B0503020204020204" pitchFamily="34" charset="-122"/>
              </a:rPr>
              <a:t>Flex</a:t>
            </a:r>
            <a:r>
              <a:rPr lang="en-US" altLang="zh-CN" sz="1200" dirty="0" err="1">
                <a:latin typeface="Microsoft YaHei" panose="020B0503020204020204" pitchFamily="34" charset="-122"/>
                <a:ea typeface="Microsoft YaHei" panose="020B0503020204020204" pitchFamily="34" charset="-122"/>
              </a:rPr>
              <a:t>Search.js</a:t>
            </a:r>
            <a:endParaRPr lang="en-US" altLang="zh-CN" sz="1200" dirty="0">
              <a:latin typeface="Microsoft YaHei" panose="020B0503020204020204" pitchFamily="34" charset="-122"/>
              <a:ea typeface="Microsoft YaHei" panose="020B0503020204020204" pitchFamily="34" charset="-122"/>
            </a:endParaRPr>
          </a:p>
          <a:p>
            <a:r>
              <a:rPr lang="en-US" sz="1200" dirty="0" err="1">
                <a:latin typeface="Microsoft YaHei" panose="020B0503020204020204" pitchFamily="34" charset="-122"/>
                <a:ea typeface="Microsoft YaHei" panose="020B0503020204020204" pitchFamily="34" charset="-122"/>
              </a:rPr>
              <a:t>elasticsearch-js</a:t>
            </a:r>
            <a:endParaRPr lang="en-US" sz="1200" dirty="0">
              <a:latin typeface="Microsoft YaHei" panose="020B0503020204020204" pitchFamily="34" charset="-122"/>
              <a:ea typeface="Microsoft YaHei" panose="020B0503020204020204" pitchFamily="34" charset="-122"/>
            </a:endParaRPr>
          </a:p>
        </p:txBody>
      </p:sp>
      <p:sp>
        <p:nvSpPr>
          <p:cNvPr id="34" name="Rectangle 33">
            <a:extLst>
              <a:ext uri="{FF2B5EF4-FFF2-40B4-BE49-F238E27FC236}">
                <a16:creationId xmlns:a16="http://schemas.microsoft.com/office/drawing/2014/main" xmlns="" id="{3606C398-B994-1E4D-9034-803769B4CFB4}"/>
              </a:ext>
            </a:extLst>
          </p:cNvPr>
          <p:cNvSpPr/>
          <p:nvPr/>
        </p:nvSpPr>
        <p:spPr>
          <a:xfrm>
            <a:off x="6280747" y="2039875"/>
            <a:ext cx="623889" cy="276999"/>
          </a:xfrm>
          <a:prstGeom prst="rect">
            <a:avLst/>
          </a:prstGeom>
        </p:spPr>
        <p:txBody>
          <a:bodyPr wrap="none">
            <a:spAutoFit/>
          </a:bodyPr>
          <a:lstStyle/>
          <a:p>
            <a:r>
              <a:rPr lang="en-US" altLang="zh-CN" sz="1200" dirty="0" err="1">
                <a:latin typeface="Microsoft YaHei" panose="020B0503020204020204" pitchFamily="34" charset="-122"/>
                <a:ea typeface="Microsoft YaHei" panose="020B0503020204020204" pitchFamily="34" charset="-122"/>
              </a:rPr>
              <a:t>Lunrjs</a:t>
            </a:r>
            <a:endParaRPr lang="en-US" sz="1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265035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529" name="Group 528">
            <a:extLst>
              <a:ext uri="{FF2B5EF4-FFF2-40B4-BE49-F238E27FC236}">
                <a16:creationId xmlns:a16="http://schemas.microsoft.com/office/drawing/2014/main" xmlns="" id="{639ADC4A-42B0-544C-90DA-0BD6B8D3BBDA}"/>
              </a:ext>
            </a:extLst>
          </p:cNvPr>
          <p:cNvGrpSpPr/>
          <p:nvPr/>
        </p:nvGrpSpPr>
        <p:grpSpPr>
          <a:xfrm>
            <a:off x="3641698" y="1347614"/>
            <a:ext cx="948503" cy="3756151"/>
            <a:chOff x="539552" y="1347614"/>
            <a:chExt cx="948504" cy="3183370"/>
          </a:xfrm>
        </p:grpSpPr>
        <p:cxnSp>
          <p:nvCxnSpPr>
            <p:cNvPr id="530" name="Straight Connector 529">
              <a:extLst>
                <a:ext uri="{FF2B5EF4-FFF2-40B4-BE49-F238E27FC236}">
                  <a16:creationId xmlns:a16="http://schemas.microsoft.com/office/drawing/2014/main" xmlns="" id="{C70A830F-16F1-354F-9E1D-23C10824DF7A}"/>
                </a:ext>
              </a:extLst>
            </p:cNvPr>
            <p:cNvCxnSpPr>
              <a:cxnSpLocks/>
            </p:cNvCxnSpPr>
            <p:nvPr/>
          </p:nvCxnSpPr>
          <p:spPr>
            <a:xfrm>
              <a:off x="539552" y="4530984"/>
              <a:ext cx="948504" cy="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xmlns="" id="{26151A89-03C8-684C-91F3-3A5B86D75CD2}"/>
                </a:ext>
              </a:extLst>
            </p:cNvPr>
            <p:cNvCxnSpPr>
              <a:cxnSpLocks/>
            </p:cNvCxnSpPr>
            <p:nvPr/>
          </p:nvCxnSpPr>
          <p:spPr>
            <a:xfrm>
              <a:off x="539552" y="1347614"/>
              <a:ext cx="0" cy="318337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26" name="Group 525">
            <a:extLst>
              <a:ext uri="{FF2B5EF4-FFF2-40B4-BE49-F238E27FC236}">
                <a16:creationId xmlns:a16="http://schemas.microsoft.com/office/drawing/2014/main" xmlns="" id="{CF2C45C1-0C4E-A349-A2FE-87534E86626C}"/>
              </a:ext>
            </a:extLst>
          </p:cNvPr>
          <p:cNvGrpSpPr/>
          <p:nvPr/>
        </p:nvGrpSpPr>
        <p:grpSpPr>
          <a:xfrm>
            <a:off x="2617541" y="1347614"/>
            <a:ext cx="845931" cy="3183370"/>
            <a:chOff x="539552" y="1347614"/>
            <a:chExt cx="948504" cy="3183370"/>
          </a:xfrm>
        </p:grpSpPr>
        <p:cxnSp>
          <p:nvCxnSpPr>
            <p:cNvPr id="527" name="Straight Connector 526">
              <a:extLst>
                <a:ext uri="{FF2B5EF4-FFF2-40B4-BE49-F238E27FC236}">
                  <a16:creationId xmlns:a16="http://schemas.microsoft.com/office/drawing/2014/main" xmlns="" id="{A5EE877F-9B4C-5744-9902-C3FFA15D9C39}"/>
                </a:ext>
              </a:extLst>
            </p:cNvPr>
            <p:cNvCxnSpPr>
              <a:cxnSpLocks/>
            </p:cNvCxnSpPr>
            <p:nvPr/>
          </p:nvCxnSpPr>
          <p:spPr>
            <a:xfrm>
              <a:off x="539552" y="4530984"/>
              <a:ext cx="948504" cy="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xmlns="" id="{4E905D2B-81B0-8243-9B97-2609C3F86415}"/>
                </a:ext>
              </a:extLst>
            </p:cNvPr>
            <p:cNvCxnSpPr>
              <a:cxnSpLocks/>
            </p:cNvCxnSpPr>
            <p:nvPr/>
          </p:nvCxnSpPr>
          <p:spPr>
            <a:xfrm>
              <a:off x="539552" y="1347614"/>
              <a:ext cx="0" cy="318337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23" name="Group 522">
            <a:extLst>
              <a:ext uri="{FF2B5EF4-FFF2-40B4-BE49-F238E27FC236}">
                <a16:creationId xmlns:a16="http://schemas.microsoft.com/office/drawing/2014/main" xmlns="" id="{639ADC4A-42B0-544C-90DA-0BD6B8D3BBDA}"/>
              </a:ext>
            </a:extLst>
          </p:cNvPr>
          <p:cNvGrpSpPr/>
          <p:nvPr/>
        </p:nvGrpSpPr>
        <p:grpSpPr>
          <a:xfrm>
            <a:off x="1566467" y="1347614"/>
            <a:ext cx="845931" cy="3756151"/>
            <a:chOff x="539552" y="1347614"/>
            <a:chExt cx="948504" cy="3183370"/>
          </a:xfrm>
        </p:grpSpPr>
        <p:cxnSp>
          <p:nvCxnSpPr>
            <p:cNvPr id="524" name="Straight Connector 523">
              <a:extLst>
                <a:ext uri="{FF2B5EF4-FFF2-40B4-BE49-F238E27FC236}">
                  <a16:creationId xmlns:a16="http://schemas.microsoft.com/office/drawing/2014/main" xmlns="" id="{C70A830F-16F1-354F-9E1D-23C10824DF7A}"/>
                </a:ext>
              </a:extLst>
            </p:cNvPr>
            <p:cNvCxnSpPr>
              <a:cxnSpLocks/>
            </p:cNvCxnSpPr>
            <p:nvPr/>
          </p:nvCxnSpPr>
          <p:spPr>
            <a:xfrm>
              <a:off x="539552" y="4530984"/>
              <a:ext cx="948504" cy="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25" name="Straight Connector 524">
              <a:extLst>
                <a:ext uri="{FF2B5EF4-FFF2-40B4-BE49-F238E27FC236}">
                  <a16:creationId xmlns:a16="http://schemas.microsoft.com/office/drawing/2014/main" xmlns="" id="{26151A89-03C8-684C-91F3-3A5B86D75CD2}"/>
                </a:ext>
              </a:extLst>
            </p:cNvPr>
            <p:cNvCxnSpPr>
              <a:cxnSpLocks/>
            </p:cNvCxnSpPr>
            <p:nvPr/>
          </p:nvCxnSpPr>
          <p:spPr>
            <a:xfrm>
              <a:off x="539552" y="1347614"/>
              <a:ext cx="0" cy="318337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22" name="Group 521">
            <a:extLst>
              <a:ext uri="{FF2B5EF4-FFF2-40B4-BE49-F238E27FC236}">
                <a16:creationId xmlns:a16="http://schemas.microsoft.com/office/drawing/2014/main" xmlns="" id="{ECDB794E-71D8-7649-9C14-83D050B59B57}"/>
              </a:ext>
            </a:extLst>
          </p:cNvPr>
          <p:cNvGrpSpPr/>
          <p:nvPr/>
        </p:nvGrpSpPr>
        <p:grpSpPr>
          <a:xfrm>
            <a:off x="539552" y="1347614"/>
            <a:ext cx="848690" cy="3183370"/>
            <a:chOff x="539552" y="1347614"/>
            <a:chExt cx="948504" cy="3183370"/>
          </a:xfrm>
        </p:grpSpPr>
        <p:cxnSp>
          <p:nvCxnSpPr>
            <p:cNvPr id="518" name="Straight Connector 517">
              <a:extLst>
                <a:ext uri="{FF2B5EF4-FFF2-40B4-BE49-F238E27FC236}">
                  <a16:creationId xmlns:a16="http://schemas.microsoft.com/office/drawing/2014/main" xmlns="" id="{A1B05804-C9E0-9540-936F-788A1FA62BED}"/>
                </a:ext>
              </a:extLst>
            </p:cNvPr>
            <p:cNvCxnSpPr>
              <a:cxnSpLocks/>
            </p:cNvCxnSpPr>
            <p:nvPr/>
          </p:nvCxnSpPr>
          <p:spPr>
            <a:xfrm>
              <a:off x="539552" y="4530984"/>
              <a:ext cx="948504" cy="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16" name="Straight Connector 515">
              <a:extLst>
                <a:ext uri="{FF2B5EF4-FFF2-40B4-BE49-F238E27FC236}">
                  <a16:creationId xmlns:a16="http://schemas.microsoft.com/office/drawing/2014/main" xmlns="" id="{3684863F-E7B3-AE43-A67F-AA646E594972}"/>
                </a:ext>
              </a:extLst>
            </p:cNvPr>
            <p:cNvCxnSpPr>
              <a:cxnSpLocks/>
            </p:cNvCxnSpPr>
            <p:nvPr/>
          </p:nvCxnSpPr>
          <p:spPr>
            <a:xfrm>
              <a:off x="539552" y="1347614"/>
              <a:ext cx="0" cy="318337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xmlns="" id="{A1680DD4-6C68-A943-9D42-E1D17D4F0CCD}"/>
              </a:ext>
            </a:extLst>
          </p:cNvPr>
          <p:cNvSpPr>
            <a:spLocks noGrp="1"/>
          </p:cNvSpPr>
          <p:nvPr>
            <p:ph type="title"/>
          </p:nvPr>
        </p:nvSpPr>
        <p:spPr/>
        <p:txBody>
          <a:bodyPr/>
          <a:lstStyle/>
          <a:p>
            <a:r>
              <a:rPr lang="en-US" altLang="zh-CN" dirty="0"/>
              <a:t>Web</a:t>
            </a:r>
            <a:r>
              <a:rPr lang="zh-CN" altLang="en-US" dirty="0"/>
              <a:t>开发内容与技术栈</a:t>
            </a:r>
            <a:r>
              <a:rPr lang="en-US" altLang="zh-CN" dirty="0"/>
              <a:t>-</a:t>
            </a:r>
            <a:r>
              <a:rPr lang="zh-CN" altLang="en-US" dirty="0"/>
              <a:t>关联知识领域</a:t>
            </a:r>
            <a:endParaRPr lang="en-US" dirty="0"/>
          </a:p>
        </p:txBody>
      </p:sp>
      <p:sp>
        <p:nvSpPr>
          <p:cNvPr id="462" name="任意多边形 58">
            <a:extLst>
              <a:ext uri="{FF2B5EF4-FFF2-40B4-BE49-F238E27FC236}">
                <a16:creationId xmlns:a16="http://schemas.microsoft.com/office/drawing/2014/main" xmlns="" id="{ABEA5772-8E52-424D-B3DA-E0F53B12F36C}"/>
              </a:ext>
            </a:extLst>
          </p:cNvPr>
          <p:cNvSpPr/>
          <p:nvPr/>
        </p:nvSpPr>
        <p:spPr>
          <a:xfrm>
            <a:off x="639367" y="1518136"/>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tx1"/>
                </a:solidFill>
                <a:latin typeface="微软雅黑" panose="020B0503020204020204" pitchFamily="34" charset="-122"/>
                <a:ea typeface="微软雅黑" panose="020B0503020204020204" pitchFamily="34" charset="-122"/>
              </a:rPr>
              <a:t>自动构建与包管理</a:t>
            </a:r>
          </a:p>
        </p:txBody>
      </p:sp>
      <p:sp>
        <p:nvSpPr>
          <p:cNvPr id="463" name="任意多边形 59">
            <a:extLst>
              <a:ext uri="{FF2B5EF4-FFF2-40B4-BE49-F238E27FC236}">
                <a16:creationId xmlns:a16="http://schemas.microsoft.com/office/drawing/2014/main" xmlns="" id="{388F665B-EF33-204A-A46E-1F457172EF39}"/>
              </a:ext>
            </a:extLst>
          </p:cNvPr>
          <p:cNvSpPr/>
          <p:nvPr/>
        </p:nvSpPr>
        <p:spPr>
          <a:xfrm>
            <a:off x="639367" y="2120706"/>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tx1"/>
                </a:solidFill>
                <a:latin typeface="微软雅黑" panose="020B0503020204020204" pitchFamily="34" charset="-122"/>
                <a:ea typeface="微软雅黑" panose="020B0503020204020204" pitchFamily="34" charset="-122"/>
              </a:rPr>
              <a:t>框架与组件库</a:t>
            </a:r>
          </a:p>
        </p:txBody>
      </p:sp>
      <p:sp>
        <p:nvSpPr>
          <p:cNvPr id="464" name="任意多边形 60">
            <a:extLst>
              <a:ext uri="{FF2B5EF4-FFF2-40B4-BE49-F238E27FC236}">
                <a16:creationId xmlns:a16="http://schemas.microsoft.com/office/drawing/2014/main" xmlns="" id="{F7156E1C-48CE-6246-B951-A7D04250053A}"/>
              </a:ext>
            </a:extLst>
          </p:cNvPr>
          <p:cNvSpPr/>
          <p:nvPr/>
        </p:nvSpPr>
        <p:spPr>
          <a:xfrm>
            <a:off x="639367" y="2723275"/>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solidFill>
                  <a:schemeClr val="tx1"/>
                </a:solidFill>
                <a:latin typeface="微软雅黑" panose="020B0503020204020204" pitchFamily="34" charset="-122"/>
                <a:ea typeface="微软雅黑" panose="020B0503020204020204" pitchFamily="34" charset="-122"/>
              </a:rPr>
              <a:t>Java Web</a:t>
            </a:r>
            <a:r>
              <a:rPr lang="zh-CN" altLang="en-US" sz="1100" kern="1200" dirty="0">
                <a:solidFill>
                  <a:schemeClr val="tx1"/>
                </a:solidFill>
                <a:latin typeface="微软雅黑" panose="020B0503020204020204" pitchFamily="34" charset="-122"/>
                <a:ea typeface="微软雅黑" panose="020B0503020204020204" pitchFamily="34" charset="-122"/>
              </a:rPr>
              <a:t>框架</a:t>
            </a:r>
          </a:p>
        </p:txBody>
      </p:sp>
      <p:sp>
        <p:nvSpPr>
          <p:cNvPr id="465" name="任意多边形 61">
            <a:extLst>
              <a:ext uri="{FF2B5EF4-FFF2-40B4-BE49-F238E27FC236}">
                <a16:creationId xmlns:a16="http://schemas.microsoft.com/office/drawing/2014/main" xmlns="" id="{5EBED25C-E6F7-3642-8220-EE384E72FDA4}"/>
              </a:ext>
            </a:extLst>
          </p:cNvPr>
          <p:cNvSpPr/>
          <p:nvPr/>
        </p:nvSpPr>
        <p:spPr>
          <a:xfrm>
            <a:off x="639367" y="3325845"/>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err="1">
                <a:solidFill>
                  <a:schemeClr val="tx1"/>
                </a:solidFill>
                <a:latin typeface="微软雅黑" panose="020B0503020204020204" pitchFamily="34" charset="-122"/>
                <a:ea typeface="微软雅黑" panose="020B0503020204020204" pitchFamily="34" charset="-122"/>
              </a:rPr>
              <a:t>NodeJS</a:t>
            </a:r>
            <a:r>
              <a:rPr lang="en-US" altLang="zh-CN" sz="1100" kern="1200" dirty="0">
                <a:solidFill>
                  <a:schemeClr val="tx1"/>
                </a:solidFill>
                <a:latin typeface="微软雅黑" panose="020B0503020204020204" pitchFamily="34" charset="-122"/>
                <a:ea typeface="微软雅黑" panose="020B0503020204020204" pitchFamily="34" charset="-122"/>
              </a:rPr>
              <a:t> Web</a:t>
            </a:r>
            <a:r>
              <a:rPr lang="zh-CN" altLang="en-US" sz="1100" kern="1200" dirty="0">
                <a:solidFill>
                  <a:schemeClr val="tx1"/>
                </a:solidFill>
                <a:latin typeface="微软雅黑" panose="020B0503020204020204" pitchFamily="34" charset="-122"/>
                <a:ea typeface="微软雅黑" panose="020B0503020204020204" pitchFamily="34" charset="-122"/>
              </a:rPr>
              <a:t>框架</a:t>
            </a:r>
          </a:p>
        </p:txBody>
      </p:sp>
      <p:sp>
        <p:nvSpPr>
          <p:cNvPr id="466" name="任意多边形 62">
            <a:extLst>
              <a:ext uri="{FF2B5EF4-FFF2-40B4-BE49-F238E27FC236}">
                <a16:creationId xmlns:a16="http://schemas.microsoft.com/office/drawing/2014/main" xmlns="" id="{D0A31F4C-C989-4C4B-A412-D1C1096FE1CB}"/>
              </a:ext>
            </a:extLst>
          </p:cNvPr>
          <p:cNvSpPr/>
          <p:nvPr/>
        </p:nvSpPr>
        <p:spPr>
          <a:xfrm>
            <a:off x="639367" y="3928415"/>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tx1"/>
                </a:solidFill>
                <a:latin typeface="微软雅黑" panose="020B0503020204020204" pitchFamily="34" charset="-122"/>
                <a:ea typeface="微软雅黑" panose="020B0503020204020204" pitchFamily="34" charset="-122"/>
              </a:rPr>
              <a:t>模板</a:t>
            </a:r>
            <a:r>
              <a:rPr lang="zh-CN" altLang="en-US" sz="1100" dirty="0">
                <a:solidFill>
                  <a:schemeClr val="tx1"/>
                </a:solidFill>
                <a:latin typeface="微软雅黑" panose="020B0503020204020204" pitchFamily="34" charset="-122"/>
                <a:ea typeface="微软雅黑" panose="020B0503020204020204" pitchFamily="34" charset="-122"/>
              </a:rPr>
              <a:t>引擎</a:t>
            </a:r>
            <a:endParaRPr lang="zh-CN" altLang="en-US" sz="1100" kern="1200" dirty="0">
              <a:solidFill>
                <a:schemeClr val="tx1"/>
              </a:solidFill>
              <a:latin typeface="微软雅黑" panose="020B0503020204020204" pitchFamily="34" charset="-122"/>
              <a:ea typeface="微软雅黑" panose="020B0503020204020204" pitchFamily="34" charset="-122"/>
            </a:endParaRPr>
          </a:p>
        </p:txBody>
      </p:sp>
      <p:sp>
        <p:nvSpPr>
          <p:cNvPr id="468" name="任意多边形 64">
            <a:extLst>
              <a:ext uri="{FF2B5EF4-FFF2-40B4-BE49-F238E27FC236}">
                <a16:creationId xmlns:a16="http://schemas.microsoft.com/office/drawing/2014/main" xmlns="" id="{217FA2D4-5E7A-E745-A01D-C4C92F84782A}"/>
              </a:ext>
            </a:extLst>
          </p:cNvPr>
          <p:cNvSpPr/>
          <p:nvPr/>
        </p:nvSpPr>
        <p:spPr>
          <a:xfrm>
            <a:off x="1666281" y="1518136"/>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tx1"/>
                </a:solidFill>
                <a:latin typeface="微软雅黑" panose="020B0503020204020204" pitchFamily="34" charset="-122"/>
                <a:ea typeface="微软雅黑" panose="020B0503020204020204" pitchFamily="34" charset="-122"/>
              </a:rPr>
              <a:t>网络协议</a:t>
            </a:r>
          </a:p>
        </p:txBody>
      </p:sp>
      <p:sp>
        <p:nvSpPr>
          <p:cNvPr id="469" name="任意多边形 65">
            <a:extLst>
              <a:ext uri="{FF2B5EF4-FFF2-40B4-BE49-F238E27FC236}">
                <a16:creationId xmlns:a16="http://schemas.microsoft.com/office/drawing/2014/main" xmlns="" id="{B8409203-2741-E249-8B0F-7714A5ADF676}"/>
              </a:ext>
            </a:extLst>
          </p:cNvPr>
          <p:cNvSpPr/>
          <p:nvPr/>
        </p:nvSpPr>
        <p:spPr>
          <a:xfrm>
            <a:off x="1666281" y="2120706"/>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solidFill>
                  <a:schemeClr val="tx1"/>
                </a:solidFill>
                <a:latin typeface="微软雅黑" panose="020B0503020204020204" pitchFamily="34" charset="-122"/>
                <a:ea typeface="微软雅黑" panose="020B0503020204020204" pitchFamily="34" charset="-122"/>
              </a:rPr>
              <a:t>Cookie</a:t>
            </a:r>
          </a:p>
          <a:p>
            <a:pPr lvl="0" algn="ctr" defTabSz="488950">
              <a:lnSpc>
                <a:spcPct val="90000"/>
              </a:lnSpc>
              <a:spcBef>
                <a:spcPct val="0"/>
              </a:spcBef>
              <a:spcAft>
                <a:spcPct val="35000"/>
              </a:spcAft>
            </a:pPr>
            <a:r>
              <a:rPr lang="en-US" altLang="zh-CN" sz="1100" kern="1200" dirty="0">
                <a:solidFill>
                  <a:schemeClr val="tx1"/>
                </a:solidFill>
                <a:latin typeface="微软雅黑" panose="020B0503020204020204" pitchFamily="34" charset="-122"/>
                <a:ea typeface="微软雅黑" panose="020B0503020204020204" pitchFamily="34" charset="-122"/>
              </a:rPr>
              <a:t>Session</a:t>
            </a:r>
            <a:endParaRPr lang="zh-CN" altLang="en-US" sz="1100" kern="1200" dirty="0">
              <a:solidFill>
                <a:schemeClr val="tx1"/>
              </a:solidFill>
              <a:latin typeface="微软雅黑" panose="020B0503020204020204" pitchFamily="34" charset="-122"/>
              <a:ea typeface="微软雅黑" panose="020B0503020204020204" pitchFamily="34" charset="-122"/>
            </a:endParaRPr>
          </a:p>
        </p:txBody>
      </p:sp>
      <p:sp>
        <p:nvSpPr>
          <p:cNvPr id="470" name="任意多边形 66">
            <a:extLst>
              <a:ext uri="{FF2B5EF4-FFF2-40B4-BE49-F238E27FC236}">
                <a16:creationId xmlns:a16="http://schemas.microsoft.com/office/drawing/2014/main" xmlns="" id="{C5ED932A-05A1-F04B-981E-F2902FE9054C}"/>
              </a:ext>
            </a:extLst>
          </p:cNvPr>
          <p:cNvSpPr/>
          <p:nvPr/>
        </p:nvSpPr>
        <p:spPr>
          <a:xfrm>
            <a:off x="1666281" y="2723275"/>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tx1"/>
                </a:solidFill>
                <a:latin typeface="微软雅黑" panose="020B0503020204020204" pitchFamily="34" charset="-122"/>
                <a:ea typeface="微软雅黑" panose="020B0503020204020204" pitchFamily="34" charset="-122"/>
              </a:rPr>
              <a:t>压缩合并</a:t>
            </a:r>
          </a:p>
        </p:txBody>
      </p:sp>
      <p:sp>
        <p:nvSpPr>
          <p:cNvPr id="471" name="任意多边形 67">
            <a:extLst>
              <a:ext uri="{FF2B5EF4-FFF2-40B4-BE49-F238E27FC236}">
                <a16:creationId xmlns:a16="http://schemas.microsoft.com/office/drawing/2014/main" xmlns="" id="{AEF50823-C10D-E24D-B4E6-FF3AAF4FB61C}"/>
              </a:ext>
            </a:extLst>
          </p:cNvPr>
          <p:cNvSpPr/>
          <p:nvPr/>
        </p:nvSpPr>
        <p:spPr>
          <a:xfrm>
            <a:off x="1666281" y="3325845"/>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tx1"/>
                </a:solidFill>
                <a:latin typeface="微软雅黑" panose="020B0503020204020204" pitchFamily="34" charset="-122"/>
                <a:ea typeface="微软雅黑" panose="020B0503020204020204" pitchFamily="34" charset="-122"/>
              </a:rPr>
              <a:t>浏览器内核</a:t>
            </a:r>
          </a:p>
        </p:txBody>
      </p:sp>
      <p:sp>
        <p:nvSpPr>
          <p:cNvPr id="472" name="任意多边形 68">
            <a:extLst>
              <a:ext uri="{FF2B5EF4-FFF2-40B4-BE49-F238E27FC236}">
                <a16:creationId xmlns:a16="http://schemas.microsoft.com/office/drawing/2014/main" xmlns="" id="{34E69353-55BD-6347-8CB2-3278EB4B6B26}"/>
              </a:ext>
            </a:extLst>
          </p:cNvPr>
          <p:cNvSpPr/>
          <p:nvPr/>
        </p:nvSpPr>
        <p:spPr>
          <a:xfrm>
            <a:off x="1666281" y="3928415"/>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solidFill>
                  <a:schemeClr val="tx1"/>
                </a:solidFill>
                <a:latin typeface="微软雅黑" panose="020B0503020204020204" pitchFamily="34" charset="-122"/>
                <a:ea typeface="微软雅黑" panose="020B0503020204020204" pitchFamily="34" charset="-122"/>
              </a:rPr>
              <a:t>RPC/</a:t>
            </a:r>
            <a:r>
              <a:rPr lang="zh-CN" altLang="en-US" sz="1100" kern="1200" dirty="0">
                <a:solidFill>
                  <a:schemeClr val="tx1"/>
                </a:solidFill>
                <a:latin typeface="微软雅黑" panose="020B0503020204020204" pitchFamily="34" charset="-122"/>
                <a:ea typeface="微软雅黑" panose="020B0503020204020204" pitchFamily="34" charset="-122"/>
              </a:rPr>
              <a:t>消息</a:t>
            </a:r>
          </a:p>
        </p:txBody>
      </p:sp>
      <p:sp>
        <p:nvSpPr>
          <p:cNvPr id="473" name="任意多边形 69">
            <a:extLst>
              <a:ext uri="{FF2B5EF4-FFF2-40B4-BE49-F238E27FC236}">
                <a16:creationId xmlns:a16="http://schemas.microsoft.com/office/drawing/2014/main" xmlns="" id="{DA295700-A3F5-E641-8C66-B02A5E238576}"/>
              </a:ext>
            </a:extLst>
          </p:cNvPr>
          <p:cNvSpPr/>
          <p:nvPr/>
        </p:nvSpPr>
        <p:spPr>
          <a:xfrm>
            <a:off x="1666281" y="4530984"/>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solidFill>
                  <a:schemeClr val="tx1"/>
                </a:solidFill>
                <a:latin typeface="微软雅黑" panose="020B0503020204020204" pitchFamily="34" charset="-122"/>
                <a:ea typeface="微软雅黑" panose="020B0503020204020204" pitchFamily="34" charset="-122"/>
              </a:rPr>
              <a:t>Web</a:t>
            </a:r>
            <a:r>
              <a:rPr lang="zh-CN" altLang="en-US" sz="1100" kern="1200" dirty="0">
                <a:solidFill>
                  <a:schemeClr val="tx1"/>
                </a:solidFill>
                <a:latin typeface="微软雅黑" panose="020B0503020204020204" pitchFamily="34" charset="-122"/>
                <a:ea typeface="微软雅黑" panose="020B0503020204020204" pitchFamily="34" charset="-122"/>
              </a:rPr>
              <a:t>安全</a:t>
            </a:r>
          </a:p>
        </p:txBody>
      </p:sp>
      <p:sp>
        <p:nvSpPr>
          <p:cNvPr id="475" name="任意多边形 71">
            <a:extLst>
              <a:ext uri="{FF2B5EF4-FFF2-40B4-BE49-F238E27FC236}">
                <a16:creationId xmlns:a16="http://schemas.microsoft.com/office/drawing/2014/main" xmlns="" id="{ECEC125F-7C84-2E44-A983-A4858D559B6F}"/>
              </a:ext>
            </a:extLst>
          </p:cNvPr>
          <p:cNvSpPr/>
          <p:nvPr/>
        </p:nvSpPr>
        <p:spPr>
          <a:xfrm>
            <a:off x="2693196" y="1518136"/>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solidFill>
                  <a:schemeClr val="tx1"/>
                </a:solidFill>
                <a:latin typeface="微软雅黑" panose="020B0503020204020204" pitchFamily="34" charset="-122"/>
                <a:ea typeface="微软雅黑" panose="020B0503020204020204" pitchFamily="34" charset="-122"/>
              </a:rPr>
              <a:t>Web</a:t>
            </a:r>
            <a:r>
              <a:rPr lang="zh-CN" altLang="en-US" sz="1100" kern="1200" dirty="0">
                <a:solidFill>
                  <a:schemeClr val="tx1"/>
                </a:solidFill>
                <a:latin typeface="微软雅黑" panose="020B0503020204020204" pitchFamily="34" charset="-122"/>
                <a:ea typeface="微软雅黑" panose="020B0503020204020204" pitchFamily="34" charset="-122"/>
              </a:rPr>
              <a:t>服务器</a:t>
            </a:r>
          </a:p>
        </p:txBody>
      </p:sp>
      <p:sp>
        <p:nvSpPr>
          <p:cNvPr id="476" name="任意多边形 72">
            <a:extLst>
              <a:ext uri="{FF2B5EF4-FFF2-40B4-BE49-F238E27FC236}">
                <a16:creationId xmlns:a16="http://schemas.microsoft.com/office/drawing/2014/main" xmlns="" id="{AD5146F6-28F7-DB4B-ACC5-4CFB1094724B}"/>
              </a:ext>
            </a:extLst>
          </p:cNvPr>
          <p:cNvSpPr/>
          <p:nvPr/>
        </p:nvSpPr>
        <p:spPr>
          <a:xfrm>
            <a:off x="2693196" y="2120706"/>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tx1"/>
                </a:solidFill>
                <a:latin typeface="微软雅黑" panose="020B0503020204020204" pitchFamily="34" charset="-122"/>
                <a:ea typeface="微软雅黑" panose="020B0503020204020204" pitchFamily="34" charset="-122"/>
              </a:rPr>
              <a:t>应用服务器</a:t>
            </a:r>
          </a:p>
        </p:txBody>
      </p:sp>
      <p:sp>
        <p:nvSpPr>
          <p:cNvPr id="477" name="任意多边形 73">
            <a:extLst>
              <a:ext uri="{FF2B5EF4-FFF2-40B4-BE49-F238E27FC236}">
                <a16:creationId xmlns:a16="http://schemas.microsoft.com/office/drawing/2014/main" xmlns="" id="{1260F49B-8AE7-994C-B883-FA49A4526A6E}"/>
              </a:ext>
            </a:extLst>
          </p:cNvPr>
          <p:cNvSpPr/>
          <p:nvPr/>
        </p:nvSpPr>
        <p:spPr>
          <a:xfrm>
            <a:off x="2693196" y="2723275"/>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dirty="0">
                <a:solidFill>
                  <a:schemeClr val="tx1"/>
                </a:solidFill>
                <a:latin typeface="微软雅黑" panose="020B0503020204020204" pitchFamily="34" charset="-122"/>
                <a:ea typeface="微软雅黑" panose="020B0503020204020204" pitchFamily="34" charset="-122"/>
              </a:rPr>
              <a:t>网络服务器</a:t>
            </a:r>
            <a:endParaRPr lang="zh-CN" altLang="en-US" sz="1100" kern="1200" dirty="0">
              <a:solidFill>
                <a:schemeClr val="tx1"/>
              </a:solidFill>
              <a:latin typeface="微软雅黑" panose="020B0503020204020204" pitchFamily="34" charset="-122"/>
              <a:ea typeface="微软雅黑" panose="020B0503020204020204" pitchFamily="34" charset="-122"/>
            </a:endParaRPr>
          </a:p>
        </p:txBody>
      </p:sp>
      <p:sp>
        <p:nvSpPr>
          <p:cNvPr id="478" name="任意多边形 74">
            <a:extLst>
              <a:ext uri="{FF2B5EF4-FFF2-40B4-BE49-F238E27FC236}">
                <a16:creationId xmlns:a16="http://schemas.microsoft.com/office/drawing/2014/main" xmlns="" id="{590116F2-BE04-0D4B-AEE5-1690B78951D6}"/>
              </a:ext>
            </a:extLst>
          </p:cNvPr>
          <p:cNvSpPr/>
          <p:nvPr/>
        </p:nvSpPr>
        <p:spPr>
          <a:xfrm>
            <a:off x="2693196" y="3325845"/>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dirty="0">
                <a:solidFill>
                  <a:schemeClr val="tx1"/>
                </a:solidFill>
                <a:latin typeface="微软雅黑" panose="020B0503020204020204" pitchFamily="34" charset="-122"/>
                <a:ea typeface="微软雅黑" panose="020B0503020204020204" pitchFamily="34" charset="-122"/>
              </a:rPr>
              <a:t>代理服务器</a:t>
            </a:r>
            <a:endParaRPr lang="zh-CN" altLang="en-US" sz="1100" kern="1200" dirty="0">
              <a:solidFill>
                <a:schemeClr val="tx1"/>
              </a:solidFill>
              <a:latin typeface="微软雅黑" panose="020B0503020204020204" pitchFamily="34" charset="-122"/>
              <a:ea typeface="微软雅黑" panose="020B0503020204020204" pitchFamily="34" charset="-122"/>
            </a:endParaRPr>
          </a:p>
        </p:txBody>
      </p:sp>
      <p:sp>
        <p:nvSpPr>
          <p:cNvPr id="479" name="任意多边形 75">
            <a:extLst>
              <a:ext uri="{FF2B5EF4-FFF2-40B4-BE49-F238E27FC236}">
                <a16:creationId xmlns:a16="http://schemas.microsoft.com/office/drawing/2014/main" xmlns="" id="{1E7E6FC4-A4D7-6146-8157-D65C7A7BE1FE}"/>
              </a:ext>
            </a:extLst>
          </p:cNvPr>
          <p:cNvSpPr/>
          <p:nvPr/>
        </p:nvSpPr>
        <p:spPr>
          <a:xfrm>
            <a:off x="2693196" y="3928415"/>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solidFill>
                  <a:schemeClr val="tx1"/>
                </a:solidFill>
                <a:latin typeface="微软雅黑" panose="020B0503020204020204" pitchFamily="34" charset="-122"/>
                <a:ea typeface="微软雅黑" panose="020B0503020204020204" pitchFamily="34" charset="-122"/>
              </a:rPr>
              <a:t>Linux</a:t>
            </a:r>
            <a:r>
              <a:rPr lang="zh-CN" altLang="en-US" sz="1100" kern="1200" dirty="0">
                <a:solidFill>
                  <a:schemeClr val="tx1"/>
                </a:solidFill>
                <a:latin typeface="微软雅黑" panose="020B0503020204020204" pitchFamily="34" charset="-122"/>
                <a:ea typeface="微软雅黑" panose="020B0503020204020204" pitchFamily="34" charset="-122"/>
              </a:rPr>
              <a:t>服务器</a:t>
            </a:r>
          </a:p>
        </p:txBody>
      </p:sp>
      <p:sp>
        <p:nvSpPr>
          <p:cNvPr id="481" name="任意多边形 77">
            <a:extLst>
              <a:ext uri="{FF2B5EF4-FFF2-40B4-BE49-F238E27FC236}">
                <a16:creationId xmlns:a16="http://schemas.microsoft.com/office/drawing/2014/main" xmlns="" id="{10E233C8-A79E-EA41-B1E1-D860522489B8}"/>
              </a:ext>
            </a:extLst>
          </p:cNvPr>
          <p:cNvSpPr/>
          <p:nvPr/>
        </p:nvSpPr>
        <p:spPr>
          <a:xfrm>
            <a:off x="3720110" y="1518136"/>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tx1"/>
                </a:solidFill>
                <a:latin typeface="微软雅黑" panose="020B0503020204020204" pitchFamily="34" charset="-122"/>
                <a:ea typeface="微软雅黑" panose="020B0503020204020204" pitchFamily="34" charset="-122"/>
              </a:rPr>
              <a:t>数据可视化</a:t>
            </a:r>
          </a:p>
        </p:txBody>
      </p:sp>
      <p:sp>
        <p:nvSpPr>
          <p:cNvPr id="482" name="任意多边形 78">
            <a:extLst>
              <a:ext uri="{FF2B5EF4-FFF2-40B4-BE49-F238E27FC236}">
                <a16:creationId xmlns:a16="http://schemas.microsoft.com/office/drawing/2014/main" xmlns="" id="{F5EC2EDD-6457-5A4B-98FE-FA4FF14FB100}"/>
              </a:ext>
            </a:extLst>
          </p:cNvPr>
          <p:cNvSpPr/>
          <p:nvPr/>
        </p:nvSpPr>
        <p:spPr>
          <a:xfrm>
            <a:off x="3720110" y="2120706"/>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tx1"/>
                </a:solidFill>
                <a:latin typeface="微软雅黑" panose="020B0503020204020204" pitchFamily="34" charset="-122"/>
                <a:ea typeface="微软雅黑" panose="020B0503020204020204" pitchFamily="34" charset="-122"/>
              </a:rPr>
              <a:t>图像编辑</a:t>
            </a:r>
          </a:p>
        </p:txBody>
      </p:sp>
      <p:sp>
        <p:nvSpPr>
          <p:cNvPr id="483" name="任意多边形 79">
            <a:extLst>
              <a:ext uri="{FF2B5EF4-FFF2-40B4-BE49-F238E27FC236}">
                <a16:creationId xmlns:a16="http://schemas.microsoft.com/office/drawing/2014/main" xmlns="" id="{9499059A-C744-D644-A8F0-82235AEF1DF9}"/>
              </a:ext>
            </a:extLst>
          </p:cNvPr>
          <p:cNvSpPr/>
          <p:nvPr/>
        </p:nvSpPr>
        <p:spPr>
          <a:xfrm>
            <a:off x="3720110" y="2723275"/>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solidFill>
                  <a:schemeClr val="tx1"/>
                </a:solidFill>
                <a:latin typeface="微软雅黑" panose="020B0503020204020204" pitchFamily="34" charset="-122"/>
                <a:ea typeface="微软雅黑" panose="020B0503020204020204" pitchFamily="34" charset="-122"/>
              </a:rPr>
              <a:t>3D</a:t>
            </a:r>
            <a:r>
              <a:rPr lang="zh-CN" altLang="en-US" sz="1100" kern="1200" dirty="0">
                <a:solidFill>
                  <a:schemeClr val="tx1"/>
                </a:solidFill>
                <a:latin typeface="微软雅黑" panose="020B0503020204020204" pitchFamily="34" charset="-122"/>
                <a:ea typeface="微软雅黑" panose="020B0503020204020204" pitchFamily="34" charset="-122"/>
              </a:rPr>
              <a:t>全景</a:t>
            </a:r>
          </a:p>
        </p:txBody>
      </p:sp>
      <p:sp>
        <p:nvSpPr>
          <p:cNvPr id="484" name="任意多边形 80">
            <a:extLst>
              <a:ext uri="{FF2B5EF4-FFF2-40B4-BE49-F238E27FC236}">
                <a16:creationId xmlns:a16="http://schemas.microsoft.com/office/drawing/2014/main" xmlns="" id="{B23E5975-B40C-9E4C-B961-E60470444DCB}"/>
              </a:ext>
            </a:extLst>
          </p:cNvPr>
          <p:cNvSpPr/>
          <p:nvPr/>
        </p:nvSpPr>
        <p:spPr>
          <a:xfrm>
            <a:off x="3720110" y="3325845"/>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tx1"/>
                </a:solidFill>
                <a:latin typeface="微软雅黑" panose="020B0503020204020204" pitchFamily="34" charset="-122"/>
                <a:ea typeface="微软雅黑" panose="020B0503020204020204" pitchFamily="34" charset="-122"/>
              </a:rPr>
              <a:t>视频播放</a:t>
            </a:r>
            <a:endParaRPr lang="en-US" altLang="zh-CN" sz="1100" kern="1200" dirty="0">
              <a:solidFill>
                <a:schemeClr val="tx1"/>
              </a:solidFill>
              <a:latin typeface="微软雅黑" panose="020B0503020204020204" pitchFamily="34" charset="-122"/>
              <a:ea typeface="微软雅黑" panose="020B0503020204020204" pitchFamily="34" charset="-122"/>
            </a:endParaRPr>
          </a:p>
        </p:txBody>
      </p:sp>
      <p:sp>
        <p:nvSpPr>
          <p:cNvPr id="485" name="任意多边形 81">
            <a:extLst>
              <a:ext uri="{FF2B5EF4-FFF2-40B4-BE49-F238E27FC236}">
                <a16:creationId xmlns:a16="http://schemas.microsoft.com/office/drawing/2014/main" xmlns="" id="{9F297BEE-8563-D442-8042-C6DED380F186}"/>
              </a:ext>
            </a:extLst>
          </p:cNvPr>
          <p:cNvSpPr/>
          <p:nvPr/>
        </p:nvSpPr>
        <p:spPr>
          <a:xfrm>
            <a:off x="3720110" y="3928415"/>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tx1"/>
                </a:solidFill>
                <a:latin typeface="微软雅黑" panose="020B0503020204020204" pitchFamily="34" charset="-122"/>
                <a:ea typeface="微软雅黑" panose="020B0503020204020204" pitchFamily="34" charset="-122"/>
              </a:rPr>
              <a:t>视频编辑</a:t>
            </a:r>
          </a:p>
        </p:txBody>
      </p:sp>
      <p:sp>
        <p:nvSpPr>
          <p:cNvPr id="486" name="任意多边形 82">
            <a:extLst>
              <a:ext uri="{FF2B5EF4-FFF2-40B4-BE49-F238E27FC236}">
                <a16:creationId xmlns:a16="http://schemas.microsoft.com/office/drawing/2014/main" xmlns="" id="{25F8AB9A-E03E-BF4A-A6D7-16C714048DB7}"/>
              </a:ext>
            </a:extLst>
          </p:cNvPr>
          <p:cNvSpPr/>
          <p:nvPr/>
        </p:nvSpPr>
        <p:spPr>
          <a:xfrm>
            <a:off x="3720110" y="4530984"/>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tx1"/>
                </a:solidFill>
                <a:latin typeface="微软雅黑" panose="020B0503020204020204" pitchFamily="34" charset="-122"/>
                <a:ea typeface="微软雅黑" panose="020B0503020204020204" pitchFamily="34" charset="-122"/>
              </a:rPr>
              <a:t>音频编辑</a:t>
            </a:r>
          </a:p>
        </p:txBody>
      </p:sp>
      <p:sp>
        <p:nvSpPr>
          <p:cNvPr id="488" name="任意多边形 84">
            <a:extLst>
              <a:ext uri="{FF2B5EF4-FFF2-40B4-BE49-F238E27FC236}">
                <a16:creationId xmlns:a16="http://schemas.microsoft.com/office/drawing/2014/main" xmlns="" id="{8FDEE7BA-2952-D041-A6E3-7847D5240530}"/>
              </a:ext>
            </a:extLst>
          </p:cNvPr>
          <p:cNvSpPr/>
          <p:nvPr/>
        </p:nvSpPr>
        <p:spPr>
          <a:xfrm>
            <a:off x="4747024" y="1518136"/>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tx1"/>
                </a:solidFill>
                <a:latin typeface="微软雅黑" panose="020B0503020204020204" pitchFamily="34" charset="-122"/>
                <a:ea typeface="微软雅黑" panose="020B0503020204020204" pitchFamily="34" charset="-122"/>
              </a:rPr>
              <a:t>本地存储</a:t>
            </a:r>
          </a:p>
        </p:txBody>
      </p:sp>
      <p:sp>
        <p:nvSpPr>
          <p:cNvPr id="489" name="任意多边形 85">
            <a:extLst>
              <a:ext uri="{FF2B5EF4-FFF2-40B4-BE49-F238E27FC236}">
                <a16:creationId xmlns:a16="http://schemas.microsoft.com/office/drawing/2014/main" xmlns="" id="{44C656EA-1ABA-DD49-85C8-5FEFE097E0C7}"/>
              </a:ext>
            </a:extLst>
          </p:cNvPr>
          <p:cNvSpPr/>
          <p:nvPr/>
        </p:nvSpPr>
        <p:spPr>
          <a:xfrm>
            <a:off x="4747024" y="2120706"/>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tx1"/>
                </a:solidFill>
                <a:latin typeface="微软雅黑" panose="020B0503020204020204" pitchFamily="34" charset="-122"/>
                <a:ea typeface="微软雅黑" panose="020B0503020204020204" pitchFamily="34" charset="-122"/>
              </a:rPr>
              <a:t>数据库</a:t>
            </a:r>
          </a:p>
        </p:txBody>
      </p:sp>
      <p:sp>
        <p:nvSpPr>
          <p:cNvPr id="490" name="任意多边形 86">
            <a:extLst>
              <a:ext uri="{FF2B5EF4-FFF2-40B4-BE49-F238E27FC236}">
                <a16:creationId xmlns:a16="http://schemas.microsoft.com/office/drawing/2014/main" xmlns="" id="{4A24AB07-6448-8946-ACC9-0B096D53BC77}"/>
              </a:ext>
            </a:extLst>
          </p:cNvPr>
          <p:cNvSpPr/>
          <p:nvPr/>
        </p:nvSpPr>
        <p:spPr>
          <a:xfrm>
            <a:off x="4747024" y="2723275"/>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tx1"/>
                </a:solidFill>
                <a:latin typeface="微软雅黑" panose="020B0503020204020204" pitchFamily="34" charset="-122"/>
                <a:ea typeface="微软雅黑" panose="020B0503020204020204" pitchFamily="34" charset="-122"/>
              </a:rPr>
              <a:t>缓存</a:t>
            </a:r>
          </a:p>
        </p:txBody>
      </p:sp>
      <p:sp>
        <p:nvSpPr>
          <p:cNvPr id="491" name="任意多边形 87">
            <a:extLst>
              <a:ext uri="{FF2B5EF4-FFF2-40B4-BE49-F238E27FC236}">
                <a16:creationId xmlns:a16="http://schemas.microsoft.com/office/drawing/2014/main" xmlns="" id="{BBE5E69F-E03C-1846-AB99-23690CA0C854}"/>
              </a:ext>
            </a:extLst>
          </p:cNvPr>
          <p:cNvSpPr/>
          <p:nvPr/>
        </p:nvSpPr>
        <p:spPr>
          <a:xfrm>
            <a:off x="4747024" y="3325845"/>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tx1"/>
                </a:solidFill>
                <a:latin typeface="微软雅黑" panose="020B0503020204020204" pitchFamily="34" charset="-122"/>
                <a:ea typeface="微软雅黑" panose="020B0503020204020204" pitchFamily="34" charset="-122"/>
              </a:rPr>
              <a:t>文件系统</a:t>
            </a:r>
          </a:p>
        </p:txBody>
      </p:sp>
      <p:sp>
        <p:nvSpPr>
          <p:cNvPr id="492" name="任意多边形 88">
            <a:extLst>
              <a:ext uri="{FF2B5EF4-FFF2-40B4-BE49-F238E27FC236}">
                <a16:creationId xmlns:a16="http://schemas.microsoft.com/office/drawing/2014/main" xmlns="" id="{954BF346-3F09-1241-A58D-018E88EE9AB0}"/>
              </a:ext>
            </a:extLst>
          </p:cNvPr>
          <p:cNvSpPr/>
          <p:nvPr/>
        </p:nvSpPr>
        <p:spPr>
          <a:xfrm>
            <a:off x="4747024" y="3928415"/>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tx1"/>
                </a:solidFill>
                <a:latin typeface="微软雅黑" panose="020B0503020204020204" pitchFamily="34" charset="-122"/>
                <a:ea typeface="微软雅黑" panose="020B0503020204020204" pitchFamily="34" charset="-122"/>
              </a:rPr>
              <a:t>分布式</a:t>
            </a:r>
          </a:p>
        </p:txBody>
      </p:sp>
      <p:sp>
        <p:nvSpPr>
          <p:cNvPr id="494" name="任意多边形 90">
            <a:extLst>
              <a:ext uri="{FF2B5EF4-FFF2-40B4-BE49-F238E27FC236}">
                <a16:creationId xmlns:a16="http://schemas.microsoft.com/office/drawing/2014/main" xmlns="" id="{57FB8EDF-C5B2-DC45-B67E-BA271ED18DC3}"/>
              </a:ext>
            </a:extLst>
          </p:cNvPr>
          <p:cNvSpPr/>
          <p:nvPr/>
        </p:nvSpPr>
        <p:spPr>
          <a:xfrm>
            <a:off x="5773939" y="1518136"/>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tx1"/>
                </a:solidFill>
                <a:latin typeface="微软雅黑" panose="020B0503020204020204" pitchFamily="34" charset="-122"/>
                <a:ea typeface="微软雅黑" panose="020B0503020204020204" pitchFamily="34" charset="-122"/>
              </a:rPr>
              <a:t>大数据</a:t>
            </a:r>
            <a:r>
              <a:rPr lang="zh-CN" altLang="en-US" sz="1100" dirty="0">
                <a:solidFill>
                  <a:schemeClr val="tx1"/>
                </a:solidFill>
                <a:latin typeface="微软雅黑" panose="020B0503020204020204" pitchFamily="34" charset="-122"/>
                <a:ea typeface="微软雅黑" panose="020B0503020204020204" pitchFamily="34" charset="-122"/>
              </a:rPr>
              <a:t>计算</a:t>
            </a:r>
            <a:endParaRPr lang="zh-CN" altLang="en-US" sz="1100" kern="1200" dirty="0">
              <a:solidFill>
                <a:schemeClr val="tx1"/>
              </a:solidFill>
              <a:latin typeface="微软雅黑" panose="020B0503020204020204" pitchFamily="34" charset="-122"/>
              <a:ea typeface="微软雅黑" panose="020B0503020204020204" pitchFamily="34" charset="-122"/>
            </a:endParaRPr>
          </a:p>
        </p:txBody>
      </p:sp>
      <p:sp>
        <p:nvSpPr>
          <p:cNvPr id="495" name="任意多边形 91">
            <a:extLst>
              <a:ext uri="{FF2B5EF4-FFF2-40B4-BE49-F238E27FC236}">
                <a16:creationId xmlns:a16="http://schemas.microsoft.com/office/drawing/2014/main" xmlns="" id="{3BAB17AF-1B69-A047-8D5A-11C387DB7FF3}"/>
              </a:ext>
            </a:extLst>
          </p:cNvPr>
          <p:cNvSpPr/>
          <p:nvPr/>
        </p:nvSpPr>
        <p:spPr>
          <a:xfrm>
            <a:off x="5773939" y="2120706"/>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tx1"/>
                </a:solidFill>
                <a:latin typeface="微软雅黑" panose="020B0503020204020204" pitchFamily="34" charset="-122"/>
                <a:ea typeface="微软雅黑" panose="020B0503020204020204" pitchFamily="34" charset="-122"/>
              </a:rPr>
              <a:t>相似度分析</a:t>
            </a:r>
          </a:p>
        </p:txBody>
      </p:sp>
      <p:sp>
        <p:nvSpPr>
          <p:cNvPr id="496" name="任意多边形 92">
            <a:extLst>
              <a:ext uri="{FF2B5EF4-FFF2-40B4-BE49-F238E27FC236}">
                <a16:creationId xmlns:a16="http://schemas.microsoft.com/office/drawing/2014/main" xmlns="" id="{475BF072-6870-8D41-B879-A908BD91C8C9}"/>
              </a:ext>
            </a:extLst>
          </p:cNvPr>
          <p:cNvSpPr/>
          <p:nvPr/>
        </p:nvSpPr>
        <p:spPr>
          <a:xfrm>
            <a:off x="5773939" y="2723275"/>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dirty="0">
                <a:solidFill>
                  <a:schemeClr val="tx1"/>
                </a:solidFill>
                <a:latin typeface="微软雅黑" panose="020B0503020204020204" pitchFamily="34" charset="-122"/>
                <a:ea typeface="微软雅黑" panose="020B0503020204020204" pitchFamily="34" charset="-122"/>
              </a:rPr>
              <a:t>内容特征提取</a:t>
            </a:r>
          </a:p>
        </p:txBody>
      </p:sp>
      <p:sp>
        <p:nvSpPr>
          <p:cNvPr id="497" name="任意多边形 93">
            <a:extLst>
              <a:ext uri="{FF2B5EF4-FFF2-40B4-BE49-F238E27FC236}">
                <a16:creationId xmlns:a16="http://schemas.microsoft.com/office/drawing/2014/main" xmlns="" id="{24A5E9CA-48B3-CA45-B845-9972E42BA259}"/>
              </a:ext>
            </a:extLst>
          </p:cNvPr>
          <p:cNvSpPr/>
          <p:nvPr/>
        </p:nvSpPr>
        <p:spPr>
          <a:xfrm>
            <a:off x="5773939" y="3325845"/>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tx1"/>
                </a:solidFill>
                <a:latin typeface="微软雅黑" panose="020B0503020204020204" pitchFamily="34" charset="-122"/>
                <a:ea typeface="微软雅黑" panose="020B0503020204020204" pitchFamily="34" charset="-122"/>
              </a:rPr>
              <a:t>索引与排序</a:t>
            </a:r>
          </a:p>
        </p:txBody>
      </p:sp>
      <p:sp>
        <p:nvSpPr>
          <p:cNvPr id="498" name="任意多边形 94">
            <a:extLst>
              <a:ext uri="{FF2B5EF4-FFF2-40B4-BE49-F238E27FC236}">
                <a16:creationId xmlns:a16="http://schemas.microsoft.com/office/drawing/2014/main" xmlns="" id="{926DED12-FA9D-3140-8D51-81ECED8DAE97}"/>
              </a:ext>
            </a:extLst>
          </p:cNvPr>
          <p:cNvSpPr/>
          <p:nvPr/>
        </p:nvSpPr>
        <p:spPr>
          <a:xfrm>
            <a:off x="5773939" y="3928415"/>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dirty="0">
                <a:solidFill>
                  <a:schemeClr val="tx1"/>
                </a:solidFill>
                <a:latin typeface="微软雅黑" panose="020B0503020204020204" pitchFamily="34" charset="-122"/>
                <a:ea typeface="微软雅黑" panose="020B0503020204020204" pitchFamily="34" charset="-122"/>
              </a:rPr>
              <a:t>视频编解码</a:t>
            </a:r>
          </a:p>
        </p:txBody>
      </p:sp>
      <p:sp>
        <p:nvSpPr>
          <p:cNvPr id="500" name="任意多边形 96">
            <a:extLst>
              <a:ext uri="{FF2B5EF4-FFF2-40B4-BE49-F238E27FC236}">
                <a16:creationId xmlns:a16="http://schemas.microsoft.com/office/drawing/2014/main" xmlns="" id="{1F2BFC9D-D185-AD4E-9FAD-34F99623E8B8}"/>
              </a:ext>
            </a:extLst>
          </p:cNvPr>
          <p:cNvSpPr/>
          <p:nvPr/>
        </p:nvSpPr>
        <p:spPr>
          <a:xfrm>
            <a:off x="6800853" y="1518136"/>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solidFill>
                  <a:schemeClr val="tx1"/>
                </a:solidFill>
                <a:latin typeface="微软雅黑" panose="020B0503020204020204" pitchFamily="34" charset="-122"/>
                <a:ea typeface="微软雅黑" panose="020B0503020204020204" pitchFamily="34" charset="-122"/>
              </a:rPr>
              <a:t>JavaScript</a:t>
            </a:r>
          </a:p>
          <a:p>
            <a:pPr lvl="0" algn="ctr" defTabSz="488950">
              <a:lnSpc>
                <a:spcPct val="90000"/>
              </a:lnSpc>
              <a:spcBef>
                <a:spcPct val="0"/>
              </a:spcBef>
              <a:spcAft>
                <a:spcPct val="35000"/>
              </a:spcAft>
            </a:pPr>
            <a:r>
              <a:rPr lang="en-US" altLang="zh-CN" sz="1100" kern="1200" dirty="0">
                <a:solidFill>
                  <a:schemeClr val="tx1"/>
                </a:solidFill>
                <a:latin typeface="微软雅黑" panose="020B0503020204020204" pitchFamily="34" charset="-122"/>
                <a:ea typeface="微软雅黑" panose="020B0503020204020204" pitchFamily="34" charset="-122"/>
              </a:rPr>
              <a:t>TypeScript</a:t>
            </a:r>
            <a:endParaRPr lang="zh-CN" altLang="en-US" sz="1100" kern="1200" dirty="0">
              <a:solidFill>
                <a:schemeClr val="tx1"/>
              </a:solidFill>
              <a:latin typeface="微软雅黑" panose="020B0503020204020204" pitchFamily="34" charset="-122"/>
              <a:ea typeface="微软雅黑" panose="020B0503020204020204" pitchFamily="34" charset="-122"/>
            </a:endParaRPr>
          </a:p>
        </p:txBody>
      </p:sp>
      <p:sp>
        <p:nvSpPr>
          <p:cNvPr id="501" name="任意多边形 97">
            <a:extLst>
              <a:ext uri="{FF2B5EF4-FFF2-40B4-BE49-F238E27FC236}">
                <a16:creationId xmlns:a16="http://schemas.microsoft.com/office/drawing/2014/main" xmlns="" id="{E34E1DE8-29CA-2847-B793-F14CB1B3A008}"/>
              </a:ext>
            </a:extLst>
          </p:cNvPr>
          <p:cNvSpPr/>
          <p:nvPr/>
        </p:nvSpPr>
        <p:spPr>
          <a:xfrm>
            <a:off x="6800853" y="2120706"/>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solidFill>
                  <a:schemeClr val="tx1"/>
                </a:solidFill>
                <a:latin typeface="微软雅黑" panose="020B0503020204020204" pitchFamily="34" charset="-122"/>
                <a:ea typeface="微软雅黑" panose="020B0503020204020204" pitchFamily="34" charset="-122"/>
              </a:rPr>
              <a:t>Java/Go</a:t>
            </a:r>
            <a:endParaRPr lang="zh-CN" altLang="en-US" sz="1100" kern="1200" dirty="0">
              <a:solidFill>
                <a:schemeClr val="tx1"/>
              </a:solidFill>
              <a:latin typeface="微软雅黑" panose="020B0503020204020204" pitchFamily="34" charset="-122"/>
              <a:ea typeface="微软雅黑" panose="020B0503020204020204" pitchFamily="34" charset="-122"/>
            </a:endParaRPr>
          </a:p>
        </p:txBody>
      </p:sp>
      <p:sp>
        <p:nvSpPr>
          <p:cNvPr id="502" name="任意多边形 98">
            <a:extLst>
              <a:ext uri="{FF2B5EF4-FFF2-40B4-BE49-F238E27FC236}">
                <a16:creationId xmlns:a16="http://schemas.microsoft.com/office/drawing/2014/main" xmlns="" id="{A9D0EFB5-0AFF-9E49-8E8C-3C8AE89ED4F6}"/>
              </a:ext>
            </a:extLst>
          </p:cNvPr>
          <p:cNvSpPr/>
          <p:nvPr/>
        </p:nvSpPr>
        <p:spPr>
          <a:xfrm>
            <a:off x="6800853" y="2723275"/>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solidFill>
                  <a:schemeClr val="tx1"/>
                </a:solidFill>
                <a:latin typeface="微软雅黑" panose="020B0503020204020204" pitchFamily="34" charset="-122"/>
                <a:ea typeface="微软雅黑" panose="020B0503020204020204" pitchFamily="34" charset="-122"/>
              </a:rPr>
              <a:t>NodeJS</a:t>
            </a:r>
            <a:endParaRPr lang="en-US" altLang="zh-CN" sz="1100" dirty="0">
              <a:solidFill>
                <a:schemeClr val="tx1"/>
              </a:solidFill>
              <a:latin typeface="微软雅黑" panose="020B0503020204020204" pitchFamily="34" charset="-122"/>
              <a:ea typeface="微软雅黑" panose="020B0503020204020204" pitchFamily="34" charset="-122"/>
            </a:endParaRPr>
          </a:p>
          <a:p>
            <a:pPr lvl="0" algn="ctr" defTabSz="488950">
              <a:lnSpc>
                <a:spcPct val="90000"/>
              </a:lnSpc>
              <a:spcBef>
                <a:spcPct val="0"/>
              </a:spcBef>
              <a:spcAft>
                <a:spcPct val="35000"/>
              </a:spcAft>
            </a:pPr>
            <a:r>
              <a:rPr lang="en-US" altLang="zh-CN" sz="1100" kern="1200" dirty="0">
                <a:solidFill>
                  <a:schemeClr val="tx1"/>
                </a:solidFill>
                <a:latin typeface="微软雅黑" panose="020B0503020204020204" pitchFamily="34" charset="-122"/>
                <a:ea typeface="微软雅黑" panose="020B0503020204020204" pitchFamily="34" charset="-122"/>
              </a:rPr>
              <a:t>Python</a:t>
            </a:r>
            <a:endParaRPr lang="zh-CN" altLang="en-US" sz="1100" kern="1200" dirty="0">
              <a:solidFill>
                <a:schemeClr val="tx1"/>
              </a:solidFill>
              <a:latin typeface="微软雅黑" panose="020B0503020204020204" pitchFamily="34" charset="-122"/>
              <a:ea typeface="微软雅黑" panose="020B0503020204020204" pitchFamily="34" charset="-122"/>
            </a:endParaRPr>
          </a:p>
        </p:txBody>
      </p:sp>
      <p:sp>
        <p:nvSpPr>
          <p:cNvPr id="503" name="任意多边形 99">
            <a:extLst>
              <a:ext uri="{FF2B5EF4-FFF2-40B4-BE49-F238E27FC236}">
                <a16:creationId xmlns:a16="http://schemas.microsoft.com/office/drawing/2014/main" xmlns="" id="{65FA63E5-E0FF-884E-B82D-FD3850FF6D8E}"/>
              </a:ext>
            </a:extLst>
          </p:cNvPr>
          <p:cNvSpPr/>
          <p:nvPr/>
        </p:nvSpPr>
        <p:spPr>
          <a:xfrm>
            <a:off x="6800853" y="3325845"/>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solidFill>
                  <a:schemeClr val="tx1"/>
                </a:solidFill>
                <a:latin typeface="微软雅黑" panose="020B0503020204020204" pitchFamily="34" charset="-122"/>
                <a:ea typeface="微软雅黑" panose="020B0503020204020204" pitchFamily="34" charset="-122"/>
              </a:rPr>
              <a:t>Shell/AWK</a:t>
            </a:r>
            <a:endParaRPr lang="zh-CN" altLang="en-US" sz="1100" kern="1200" dirty="0">
              <a:solidFill>
                <a:schemeClr val="tx1"/>
              </a:solidFill>
              <a:latin typeface="微软雅黑" panose="020B0503020204020204" pitchFamily="34" charset="-122"/>
              <a:ea typeface="微软雅黑" panose="020B0503020204020204" pitchFamily="34" charset="-122"/>
            </a:endParaRPr>
          </a:p>
        </p:txBody>
      </p:sp>
      <p:sp>
        <p:nvSpPr>
          <p:cNvPr id="504" name="任意多边形 100">
            <a:extLst>
              <a:ext uri="{FF2B5EF4-FFF2-40B4-BE49-F238E27FC236}">
                <a16:creationId xmlns:a16="http://schemas.microsoft.com/office/drawing/2014/main" xmlns="" id="{5DE865D1-382C-AE48-833D-4F6E25020867}"/>
              </a:ext>
            </a:extLst>
          </p:cNvPr>
          <p:cNvSpPr/>
          <p:nvPr/>
        </p:nvSpPr>
        <p:spPr>
          <a:xfrm>
            <a:off x="6800853" y="3928415"/>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solidFill>
                  <a:schemeClr val="tx1"/>
                </a:solidFill>
                <a:latin typeface="微软雅黑" panose="020B0503020204020204" pitchFamily="34" charset="-122"/>
                <a:ea typeface="微软雅黑" panose="020B0503020204020204" pitchFamily="34" charset="-122"/>
              </a:rPr>
              <a:t>C/C++</a:t>
            </a:r>
            <a:endParaRPr lang="zh-CN" altLang="en-US" sz="1100" kern="1200" dirty="0">
              <a:solidFill>
                <a:schemeClr val="tx1"/>
              </a:solidFill>
              <a:latin typeface="微软雅黑" panose="020B0503020204020204" pitchFamily="34" charset="-122"/>
              <a:ea typeface="微软雅黑" panose="020B0503020204020204" pitchFamily="34" charset="-122"/>
            </a:endParaRPr>
          </a:p>
        </p:txBody>
      </p:sp>
      <p:sp>
        <p:nvSpPr>
          <p:cNvPr id="505" name="任意多边形 101">
            <a:extLst>
              <a:ext uri="{FF2B5EF4-FFF2-40B4-BE49-F238E27FC236}">
                <a16:creationId xmlns:a16="http://schemas.microsoft.com/office/drawing/2014/main" xmlns="" id="{53803F10-3974-234E-9D95-124350489CD4}"/>
              </a:ext>
            </a:extLst>
          </p:cNvPr>
          <p:cNvSpPr/>
          <p:nvPr/>
        </p:nvSpPr>
        <p:spPr>
          <a:xfrm>
            <a:off x="6800853" y="4530984"/>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tx1"/>
                </a:solidFill>
                <a:latin typeface="微软雅黑" panose="020B0503020204020204" pitchFamily="34" charset="-122"/>
                <a:ea typeface="微软雅黑" panose="020B0503020204020204" pitchFamily="34" charset="-122"/>
              </a:rPr>
              <a:t>设计模式</a:t>
            </a:r>
          </a:p>
        </p:txBody>
      </p:sp>
      <p:sp>
        <p:nvSpPr>
          <p:cNvPr id="507" name="任意多边形 103">
            <a:extLst>
              <a:ext uri="{FF2B5EF4-FFF2-40B4-BE49-F238E27FC236}">
                <a16:creationId xmlns:a16="http://schemas.microsoft.com/office/drawing/2014/main" xmlns="" id="{5AF4AD43-53D5-F941-B842-72EC2F51EE88}"/>
              </a:ext>
            </a:extLst>
          </p:cNvPr>
          <p:cNvSpPr/>
          <p:nvPr/>
        </p:nvSpPr>
        <p:spPr>
          <a:xfrm>
            <a:off x="7827767" y="1518136"/>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solidFill>
                  <a:schemeClr val="tx1"/>
                </a:solidFill>
                <a:latin typeface="微软雅黑" panose="020B0503020204020204" pitchFamily="34" charset="-122"/>
                <a:ea typeface="微软雅黑" panose="020B0503020204020204" pitchFamily="34" charset="-122"/>
              </a:rPr>
              <a:t>CSS</a:t>
            </a:r>
            <a:r>
              <a:rPr lang="zh-CN" altLang="en-US" sz="1100" kern="1200" dirty="0">
                <a:solidFill>
                  <a:schemeClr val="tx1"/>
                </a:solidFill>
                <a:latin typeface="微软雅黑" panose="020B0503020204020204" pitchFamily="34" charset="-122"/>
                <a:ea typeface="微软雅黑" panose="020B0503020204020204" pitchFamily="34" charset="-122"/>
              </a:rPr>
              <a:t>动画</a:t>
            </a:r>
          </a:p>
        </p:txBody>
      </p:sp>
      <p:sp>
        <p:nvSpPr>
          <p:cNvPr id="508" name="任意多边形 104">
            <a:extLst>
              <a:ext uri="{FF2B5EF4-FFF2-40B4-BE49-F238E27FC236}">
                <a16:creationId xmlns:a16="http://schemas.microsoft.com/office/drawing/2014/main" xmlns="" id="{C92FF27B-027C-F144-8B37-054BDFC6A9BA}"/>
              </a:ext>
            </a:extLst>
          </p:cNvPr>
          <p:cNvSpPr/>
          <p:nvPr/>
        </p:nvSpPr>
        <p:spPr>
          <a:xfrm>
            <a:off x="7827767" y="2120706"/>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solidFill>
                  <a:schemeClr val="tx1"/>
                </a:solidFill>
                <a:latin typeface="微软雅黑" panose="020B0503020204020204" pitchFamily="34" charset="-122"/>
                <a:ea typeface="微软雅黑" panose="020B0503020204020204" pitchFamily="34" charset="-122"/>
              </a:rPr>
              <a:t>H5</a:t>
            </a:r>
            <a:r>
              <a:rPr lang="zh-CN" altLang="en-US" sz="1100" kern="1200" dirty="0">
                <a:solidFill>
                  <a:schemeClr val="tx1"/>
                </a:solidFill>
                <a:latin typeface="微软雅黑" panose="020B0503020204020204" pitchFamily="34" charset="-122"/>
                <a:ea typeface="微软雅黑" panose="020B0503020204020204" pitchFamily="34" charset="-122"/>
              </a:rPr>
              <a:t>新标签</a:t>
            </a:r>
          </a:p>
        </p:txBody>
      </p:sp>
      <p:sp>
        <p:nvSpPr>
          <p:cNvPr id="509" name="任意多边形 105">
            <a:extLst>
              <a:ext uri="{FF2B5EF4-FFF2-40B4-BE49-F238E27FC236}">
                <a16:creationId xmlns:a16="http://schemas.microsoft.com/office/drawing/2014/main" xmlns="" id="{AC2FA5DF-260C-4F4E-8E75-75E788EBB7A1}"/>
              </a:ext>
            </a:extLst>
          </p:cNvPr>
          <p:cNvSpPr/>
          <p:nvPr/>
        </p:nvSpPr>
        <p:spPr>
          <a:xfrm>
            <a:off x="7827767" y="2723275"/>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tx1"/>
                </a:solidFill>
                <a:latin typeface="微软雅黑" panose="020B0503020204020204" pitchFamily="34" charset="-122"/>
                <a:ea typeface="微软雅黑" panose="020B0503020204020204" pitchFamily="34" charset="-122"/>
              </a:rPr>
              <a:t>动作手势</a:t>
            </a:r>
          </a:p>
        </p:txBody>
      </p:sp>
      <p:sp>
        <p:nvSpPr>
          <p:cNvPr id="510" name="任意多边形 106">
            <a:extLst>
              <a:ext uri="{FF2B5EF4-FFF2-40B4-BE49-F238E27FC236}">
                <a16:creationId xmlns:a16="http://schemas.microsoft.com/office/drawing/2014/main" xmlns="" id="{B92F65DA-64B1-6648-A065-9B2B24E43599}"/>
              </a:ext>
            </a:extLst>
          </p:cNvPr>
          <p:cNvSpPr/>
          <p:nvPr/>
        </p:nvSpPr>
        <p:spPr>
          <a:xfrm>
            <a:off x="7827767" y="3325845"/>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tx1"/>
                </a:solidFill>
                <a:latin typeface="微软雅黑" panose="020B0503020204020204" pitchFamily="34" charset="-122"/>
                <a:ea typeface="微软雅黑" panose="020B0503020204020204" pitchFamily="34" charset="-122"/>
              </a:rPr>
              <a:t>排版布局</a:t>
            </a:r>
          </a:p>
        </p:txBody>
      </p:sp>
      <p:grpSp>
        <p:nvGrpSpPr>
          <p:cNvPr id="532" name="Group 531">
            <a:extLst>
              <a:ext uri="{FF2B5EF4-FFF2-40B4-BE49-F238E27FC236}">
                <a16:creationId xmlns:a16="http://schemas.microsoft.com/office/drawing/2014/main" xmlns="" id="{373C6AEE-66B0-F549-9181-0A58E76EFF67}"/>
              </a:ext>
            </a:extLst>
          </p:cNvPr>
          <p:cNvGrpSpPr/>
          <p:nvPr/>
        </p:nvGrpSpPr>
        <p:grpSpPr>
          <a:xfrm>
            <a:off x="4668612" y="1347614"/>
            <a:ext cx="948503" cy="3183370"/>
            <a:chOff x="539552" y="1347614"/>
            <a:chExt cx="948504" cy="3183370"/>
          </a:xfrm>
        </p:grpSpPr>
        <p:cxnSp>
          <p:nvCxnSpPr>
            <p:cNvPr id="533" name="Straight Connector 532">
              <a:extLst>
                <a:ext uri="{FF2B5EF4-FFF2-40B4-BE49-F238E27FC236}">
                  <a16:creationId xmlns:a16="http://schemas.microsoft.com/office/drawing/2014/main" xmlns="" id="{7019F531-A1EA-2744-BBFE-51A80C32FF52}"/>
                </a:ext>
              </a:extLst>
            </p:cNvPr>
            <p:cNvCxnSpPr>
              <a:cxnSpLocks/>
            </p:cNvCxnSpPr>
            <p:nvPr/>
          </p:nvCxnSpPr>
          <p:spPr>
            <a:xfrm>
              <a:off x="539552" y="4530984"/>
              <a:ext cx="948504" cy="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xmlns="" id="{99685FFF-8211-9448-AA7E-E618703447CC}"/>
                </a:ext>
              </a:extLst>
            </p:cNvPr>
            <p:cNvCxnSpPr>
              <a:cxnSpLocks/>
            </p:cNvCxnSpPr>
            <p:nvPr/>
          </p:nvCxnSpPr>
          <p:spPr>
            <a:xfrm>
              <a:off x="539552" y="1347614"/>
              <a:ext cx="0" cy="318337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35" name="Group 534">
            <a:extLst>
              <a:ext uri="{FF2B5EF4-FFF2-40B4-BE49-F238E27FC236}">
                <a16:creationId xmlns:a16="http://schemas.microsoft.com/office/drawing/2014/main" xmlns="" id="{639ADC4A-42B0-544C-90DA-0BD6B8D3BBDA}"/>
              </a:ext>
            </a:extLst>
          </p:cNvPr>
          <p:cNvGrpSpPr/>
          <p:nvPr/>
        </p:nvGrpSpPr>
        <p:grpSpPr>
          <a:xfrm>
            <a:off x="5674125" y="1347614"/>
            <a:ext cx="948503" cy="3186107"/>
            <a:chOff x="539552" y="1347614"/>
            <a:chExt cx="948504" cy="3183370"/>
          </a:xfrm>
        </p:grpSpPr>
        <p:cxnSp>
          <p:nvCxnSpPr>
            <p:cNvPr id="536" name="Straight Connector 535">
              <a:extLst>
                <a:ext uri="{FF2B5EF4-FFF2-40B4-BE49-F238E27FC236}">
                  <a16:creationId xmlns:a16="http://schemas.microsoft.com/office/drawing/2014/main" xmlns="" id="{C70A830F-16F1-354F-9E1D-23C10824DF7A}"/>
                </a:ext>
              </a:extLst>
            </p:cNvPr>
            <p:cNvCxnSpPr>
              <a:cxnSpLocks/>
            </p:cNvCxnSpPr>
            <p:nvPr/>
          </p:nvCxnSpPr>
          <p:spPr>
            <a:xfrm>
              <a:off x="539552" y="4530984"/>
              <a:ext cx="948504" cy="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xmlns="" id="{26151A89-03C8-684C-91F3-3A5B86D75CD2}"/>
                </a:ext>
              </a:extLst>
            </p:cNvPr>
            <p:cNvCxnSpPr>
              <a:cxnSpLocks/>
            </p:cNvCxnSpPr>
            <p:nvPr/>
          </p:nvCxnSpPr>
          <p:spPr>
            <a:xfrm>
              <a:off x="539552" y="1347614"/>
              <a:ext cx="0" cy="318337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38" name="Group 537">
            <a:extLst>
              <a:ext uri="{FF2B5EF4-FFF2-40B4-BE49-F238E27FC236}">
                <a16:creationId xmlns:a16="http://schemas.microsoft.com/office/drawing/2014/main" xmlns="" id="{639ADC4A-42B0-544C-90DA-0BD6B8D3BBDA}"/>
              </a:ext>
            </a:extLst>
          </p:cNvPr>
          <p:cNvGrpSpPr/>
          <p:nvPr/>
        </p:nvGrpSpPr>
        <p:grpSpPr>
          <a:xfrm>
            <a:off x="6722441" y="1419621"/>
            <a:ext cx="924343" cy="3684143"/>
            <a:chOff x="539552" y="1347614"/>
            <a:chExt cx="948504" cy="3183370"/>
          </a:xfrm>
        </p:grpSpPr>
        <p:cxnSp>
          <p:nvCxnSpPr>
            <p:cNvPr id="539" name="Straight Connector 538">
              <a:extLst>
                <a:ext uri="{FF2B5EF4-FFF2-40B4-BE49-F238E27FC236}">
                  <a16:creationId xmlns:a16="http://schemas.microsoft.com/office/drawing/2014/main" xmlns="" id="{C70A830F-16F1-354F-9E1D-23C10824DF7A}"/>
                </a:ext>
              </a:extLst>
            </p:cNvPr>
            <p:cNvCxnSpPr>
              <a:cxnSpLocks/>
            </p:cNvCxnSpPr>
            <p:nvPr/>
          </p:nvCxnSpPr>
          <p:spPr>
            <a:xfrm>
              <a:off x="539552" y="4530984"/>
              <a:ext cx="948504" cy="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xmlns="" id="{26151A89-03C8-684C-91F3-3A5B86D75CD2}"/>
                </a:ext>
              </a:extLst>
            </p:cNvPr>
            <p:cNvCxnSpPr>
              <a:cxnSpLocks/>
            </p:cNvCxnSpPr>
            <p:nvPr/>
          </p:nvCxnSpPr>
          <p:spPr>
            <a:xfrm>
              <a:off x="539552" y="1347614"/>
              <a:ext cx="0" cy="318337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grpSp>
        <p:nvGrpSpPr>
          <p:cNvPr id="541" name="Group 540">
            <a:extLst>
              <a:ext uri="{FF2B5EF4-FFF2-40B4-BE49-F238E27FC236}">
                <a16:creationId xmlns:a16="http://schemas.microsoft.com/office/drawing/2014/main" xmlns="" id="{639ADC4A-42B0-544C-90DA-0BD6B8D3BBDA}"/>
              </a:ext>
            </a:extLst>
          </p:cNvPr>
          <p:cNvGrpSpPr/>
          <p:nvPr/>
        </p:nvGrpSpPr>
        <p:grpSpPr>
          <a:xfrm>
            <a:off x="7749356" y="1339909"/>
            <a:ext cx="927100" cy="3104050"/>
            <a:chOff x="539552" y="1347614"/>
            <a:chExt cx="948504" cy="3183370"/>
          </a:xfrm>
        </p:grpSpPr>
        <p:cxnSp>
          <p:nvCxnSpPr>
            <p:cNvPr id="542" name="Straight Connector 541">
              <a:extLst>
                <a:ext uri="{FF2B5EF4-FFF2-40B4-BE49-F238E27FC236}">
                  <a16:creationId xmlns:a16="http://schemas.microsoft.com/office/drawing/2014/main" xmlns="" id="{C70A830F-16F1-354F-9E1D-23C10824DF7A}"/>
                </a:ext>
              </a:extLst>
            </p:cNvPr>
            <p:cNvCxnSpPr>
              <a:cxnSpLocks/>
            </p:cNvCxnSpPr>
            <p:nvPr/>
          </p:nvCxnSpPr>
          <p:spPr>
            <a:xfrm>
              <a:off x="539552" y="4530984"/>
              <a:ext cx="948504" cy="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xmlns="" id="{26151A89-03C8-684C-91F3-3A5B86D75CD2}"/>
                </a:ext>
              </a:extLst>
            </p:cNvPr>
            <p:cNvCxnSpPr>
              <a:cxnSpLocks/>
            </p:cNvCxnSpPr>
            <p:nvPr/>
          </p:nvCxnSpPr>
          <p:spPr>
            <a:xfrm>
              <a:off x="539552" y="1347614"/>
              <a:ext cx="0" cy="3183370"/>
            </a:xfrm>
            <a:prstGeom prst="line">
              <a:avLst/>
            </a:prstGeom>
            <a:ln w="1270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461" name="任意多边形 57">
            <a:extLst>
              <a:ext uri="{FF2B5EF4-FFF2-40B4-BE49-F238E27FC236}">
                <a16:creationId xmlns:a16="http://schemas.microsoft.com/office/drawing/2014/main" xmlns="" id="{DFEB9518-01F9-1742-97C0-B41899B4F866}"/>
              </a:ext>
            </a:extLst>
          </p:cNvPr>
          <p:cNvSpPr/>
          <p:nvPr/>
        </p:nvSpPr>
        <p:spPr>
          <a:xfrm>
            <a:off x="427195" y="915566"/>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bg1"/>
                </a:solidFill>
                <a:latin typeface="微软雅黑" panose="020B0503020204020204" pitchFamily="34" charset="-122"/>
                <a:ea typeface="微软雅黑" panose="020B0503020204020204" pitchFamily="34" charset="-122"/>
              </a:rPr>
              <a:t>框架组件</a:t>
            </a:r>
          </a:p>
        </p:txBody>
      </p:sp>
      <p:sp>
        <p:nvSpPr>
          <p:cNvPr id="467" name="任意多边形 63">
            <a:extLst>
              <a:ext uri="{FF2B5EF4-FFF2-40B4-BE49-F238E27FC236}">
                <a16:creationId xmlns:a16="http://schemas.microsoft.com/office/drawing/2014/main" xmlns="" id="{D8F6284D-C679-724B-8082-4F82263D0BCD}"/>
              </a:ext>
            </a:extLst>
          </p:cNvPr>
          <p:cNvSpPr/>
          <p:nvPr/>
        </p:nvSpPr>
        <p:spPr>
          <a:xfrm>
            <a:off x="1454109" y="915566"/>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bg1"/>
                </a:solidFill>
                <a:latin typeface="微软雅黑" panose="020B0503020204020204" pitchFamily="34" charset="-122"/>
                <a:ea typeface="微软雅黑" panose="020B0503020204020204" pitchFamily="34" charset="-122"/>
              </a:rPr>
              <a:t>网络与</a:t>
            </a:r>
            <a:r>
              <a:rPr lang="zh-CN" altLang="en-US" sz="1100" dirty="0">
                <a:solidFill>
                  <a:schemeClr val="bg1"/>
                </a:solidFill>
                <a:latin typeface="微软雅黑" panose="020B0503020204020204" pitchFamily="34" charset="-122"/>
                <a:ea typeface="微软雅黑" panose="020B0503020204020204" pitchFamily="34" charset="-122"/>
              </a:rPr>
              <a:t>通信</a:t>
            </a:r>
            <a:endParaRPr lang="en-US" altLang="zh-CN" sz="1100" kern="1200" dirty="0">
              <a:solidFill>
                <a:schemeClr val="bg1"/>
              </a:solidFill>
              <a:latin typeface="微软雅黑" panose="020B0503020204020204" pitchFamily="34" charset="-122"/>
              <a:ea typeface="微软雅黑" panose="020B0503020204020204" pitchFamily="34" charset="-122"/>
            </a:endParaRPr>
          </a:p>
        </p:txBody>
      </p:sp>
      <p:sp>
        <p:nvSpPr>
          <p:cNvPr id="474" name="任意多边形 70">
            <a:extLst>
              <a:ext uri="{FF2B5EF4-FFF2-40B4-BE49-F238E27FC236}">
                <a16:creationId xmlns:a16="http://schemas.microsoft.com/office/drawing/2014/main" xmlns="" id="{3D5850F8-FB5A-8C4E-BB35-7ACA75688DCD}"/>
              </a:ext>
            </a:extLst>
          </p:cNvPr>
          <p:cNvSpPr/>
          <p:nvPr/>
        </p:nvSpPr>
        <p:spPr>
          <a:xfrm>
            <a:off x="2481023" y="915566"/>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bg1"/>
                </a:solidFill>
                <a:latin typeface="微软雅黑" panose="020B0503020204020204" pitchFamily="34" charset="-122"/>
                <a:ea typeface="微软雅黑" panose="020B0503020204020204" pitchFamily="34" charset="-122"/>
              </a:rPr>
              <a:t>服务器</a:t>
            </a:r>
          </a:p>
        </p:txBody>
      </p:sp>
      <p:sp>
        <p:nvSpPr>
          <p:cNvPr id="480" name="任意多边形 76">
            <a:extLst>
              <a:ext uri="{FF2B5EF4-FFF2-40B4-BE49-F238E27FC236}">
                <a16:creationId xmlns:a16="http://schemas.microsoft.com/office/drawing/2014/main" xmlns="" id="{CA9CDABD-4CB5-444E-847F-B00D898F7656}"/>
              </a:ext>
            </a:extLst>
          </p:cNvPr>
          <p:cNvSpPr/>
          <p:nvPr/>
        </p:nvSpPr>
        <p:spPr>
          <a:xfrm>
            <a:off x="3507938" y="915566"/>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6985" tIns="6985" rIns="6985" bIns="6985" numCol="1" spcCol="1270" anchor="ctr" anchorCtr="0">
            <a:noAutofit/>
          </a:bodyPr>
          <a:lstStyle/>
          <a:p>
            <a:pPr algn="ctr" defTabSz="488950">
              <a:lnSpc>
                <a:spcPct val="90000"/>
              </a:lnSpc>
              <a:spcBef>
                <a:spcPct val="0"/>
              </a:spcBef>
              <a:spcAft>
                <a:spcPct val="35000"/>
              </a:spcAft>
            </a:pPr>
            <a:r>
              <a:rPr lang="zh-CN" altLang="en-US" sz="1100" dirty="0">
                <a:solidFill>
                  <a:schemeClr val="bg1"/>
                </a:solidFill>
                <a:latin typeface="微软雅黑" panose="020B0503020204020204" pitchFamily="34" charset="-122"/>
                <a:ea typeface="微软雅黑" panose="020B0503020204020204" pitchFamily="34" charset="-122"/>
              </a:rPr>
              <a:t>多媒体</a:t>
            </a:r>
          </a:p>
        </p:txBody>
      </p:sp>
      <p:sp>
        <p:nvSpPr>
          <p:cNvPr id="487" name="任意多边形 83">
            <a:extLst>
              <a:ext uri="{FF2B5EF4-FFF2-40B4-BE49-F238E27FC236}">
                <a16:creationId xmlns:a16="http://schemas.microsoft.com/office/drawing/2014/main" xmlns="" id="{E069918A-AADC-1A45-921E-E619D079438E}"/>
              </a:ext>
            </a:extLst>
          </p:cNvPr>
          <p:cNvSpPr/>
          <p:nvPr/>
        </p:nvSpPr>
        <p:spPr>
          <a:xfrm>
            <a:off x="4534852" y="915566"/>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dirty="0">
                <a:solidFill>
                  <a:schemeClr val="bg1"/>
                </a:solidFill>
                <a:latin typeface="微软雅黑" panose="020B0503020204020204" pitchFamily="34" charset="-122"/>
                <a:ea typeface="微软雅黑" panose="020B0503020204020204" pitchFamily="34" charset="-122"/>
              </a:rPr>
              <a:t>存储</a:t>
            </a:r>
          </a:p>
        </p:txBody>
      </p:sp>
      <p:sp>
        <p:nvSpPr>
          <p:cNvPr id="493" name="任意多边形 89">
            <a:extLst>
              <a:ext uri="{FF2B5EF4-FFF2-40B4-BE49-F238E27FC236}">
                <a16:creationId xmlns:a16="http://schemas.microsoft.com/office/drawing/2014/main" xmlns="" id="{7E2240F6-8777-AE4A-A7D7-77CF6263E79F}"/>
              </a:ext>
            </a:extLst>
          </p:cNvPr>
          <p:cNvSpPr/>
          <p:nvPr/>
        </p:nvSpPr>
        <p:spPr>
          <a:xfrm>
            <a:off x="5561766" y="915566"/>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dirty="0">
                <a:solidFill>
                  <a:schemeClr val="bg1"/>
                </a:solidFill>
                <a:latin typeface="微软雅黑" panose="020B0503020204020204" pitchFamily="34" charset="-122"/>
                <a:ea typeface="微软雅黑" panose="020B0503020204020204" pitchFamily="34" charset="-122"/>
              </a:rPr>
              <a:t>大数据</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算法</a:t>
            </a:r>
            <a:endParaRPr lang="zh-CN" altLang="en-US" sz="1100" kern="1200" dirty="0">
              <a:solidFill>
                <a:schemeClr val="bg1"/>
              </a:solidFill>
              <a:latin typeface="微软雅黑" panose="020B0503020204020204" pitchFamily="34" charset="-122"/>
              <a:ea typeface="微软雅黑" panose="020B0503020204020204" pitchFamily="34" charset="-122"/>
            </a:endParaRPr>
          </a:p>
        </p:txBody>
      </p:sp>
      <p:sp>
        <p:nvSpPr>
          <p:cNvPr id="499" name="任意多边形 95">
            <a:extLst>
              <a:ext uri="{FF2B5EF4-FFF2-40B4-BE49-F238E27FC236}">
                <a16:creationId xmlns:a16="http://schemas.microsoft.com/office/drawing/2014/main" xmlns="" id="{1D07BF06-459F-9644-BC6D-ADF47E06BF24}"/>
              </a:ext>
            </a:extLst>
          </p:cNvPr>
          <p:cNvSpPr/>
          <p:nvPr/>
        </p:nvSpPr>
        <p:spPr>
          <a:xfrm>
            <a:off x="6588681" y="915566"/>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dirty="0">
                <a:solidFill>
                  <a:schemeClr val="bg1"/>
                </a:solidFill>
                <a:latin typeface="微软雅黑" panose="020B0503020204020204" pitchFamily="34" charset="-122"/>
                <a:ea typeface="微软雅黑" panose="020B0503020204020204" pitchFamily="34" charset="-122"/>
              </a:rPr>
              <a:t>开发</a:t>
            </a:r>
            <a:r>
              <a:rPr lang="zh-CN" altLang="en-US" sz="1100" kern="1200" dirty="0">
                <a:solidFill>
                  <a:schemeClr val="bg1"/>
                </a:solidFill>
                <a:latin typeface="微软雅黑" panose="020B0503020204020204" pitchFamily="34" charset="-122"/>
                <a:ea typeface="微软雅黑" panose="020B0503020204020204" pitchFamily="34" charset="-122"/>
              </a:rPr>
              <a:t>语言</a:t>
            </a:r>
          </a:p>
        </p:txBody>
      </p:sp>
      <p:sp>
        <p:nvSpPr>
          <p:cNvPr id="506" name="任意多边形 102">
            <a:extLst>
              <a:ext uri="{FF2B5EF4-FFF2-40B4-BE49-F238E27FC236}">
                <a16:creationId xmlns:a16="http://schemas.microsoft.com/office/drawing/2014/main" xmlns="" id="{9B839A56-B5A3-2443-8094-0EF18A9D9B59}"/>
              </a:ext>
            </a:extLst>
          </p:cNvPr>
          <p:cNvSpPr/>
          <p:nvPr/>
        </p:nvSpPr>
        <p:spPr>
          <a:xfrm>
            <a:off x="7615595" y="915566"/>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accent2">
              <a:shade val="50000"/>
            </a:schemeClr>
          </a:lnRef>
          <a:fillRef idx="1">
            <a:schemeClr val="accent2"/>
          </a:fillRef>
          <a:effectRef idx="0">
            <a:schemeClr val="accent2"/>
          </a:effectRef>
          <a:fontRef idx="minor">
            <a:schemeClr val="lt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zh-CN" altLang="en-US" sz="1100" kern="1200" dirty="0">
                <a:solidFill>
                  <a:schemeClr val="bg1"/>
                </a:solidFill>
                <a:latin typeface="微软雅黑" panose="020B0503020204020204" pitchFamily="34" charset="-122"/>
                <a:ea typeface="微软雅黑" panose="020B0503020204020204" pitchFamily="34" charset="-122"/>
              </a:rPr>
              <a:t>交互体验</a:t>
            </a:r>
          </a:p>
        </p:txBody>
      </p:sp>
      <p:sp>
        <p:nvSpPr>
          <p:cNvPr id="544" name="任意多边形 106">
            <a:extLst>
              <a:ext uri="{FF2B5EF4-FFF2-40B4-BE49-F238E27FC236}">
                <a16:creationId xmlns:a16="http://schemas.microsoft.com/office/drawing/2014/main" xmlns="" id="{1525DD28-29CA-0649-8C6B-B643F14C7A21}"/>
              </a:ext>
            </a:extLst>
          </p:cNvPr>
          <p:cNvSpPr/>
          <p:nvPr/>
        </p:nvSpPr>
        <p:spPr>
          <a:xfrm>
            <a:off x="7834081" y="3889984"/>
            <a:ext cx="848689" cy="424344"/>
          </a:xfrm>
          <a:custGeom>
            <a:avLst/>
            <a:gdLst>
              <a:gd name="connsiteX0" fmla="*/ 0 w 1081468"/>
              <a:gd name="connsiteY0" fmla="*/ 0 h 540734"/>
              <a:gd name="connsiteX1" fmla="*/ 1081468 w 1081468"/>
              <a:gd name="connsiteY1" fmla="*/ 0 h 540734"/>
              <a:gd name="connsiteX2" fmla="*/ 1081468 w 1081468"/>
              <a:gd name="connsiteY2" fmla="*/ 540734 h 540734"/>
              <a:gd name="connsiteX3" fmla="*/ 0 w 1081468"/>
              <a:gd name="connsiteY3" fmla="*/ 540734 h 540734"/>
              <a:gd name="connsiteX4" fmla="*/ 0 w 1081468"/>
              <a:gd name="connsiteY4" fmla="*/ 0 h 540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1468" h="540734">
                <a:moveTo>
                  <a:pt x="0" y="0"/>
                </a:moveTo>
                <a:lnTo>
                  <a:pt x="1081468" y="0"/>
                </a:lnTo>
                <a:lnTo>
                  <a:pt x="1081468" y="540734"/>
                </a:lnTo>
                <a:lnTo>
                  <a:pt x="0" y="540734"/>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985" tIns="6985" rIns="6985" bIns="6985" numCol="1" spcCol="1270" anchor="ctr" anchorCtr="0">
            <a:noAutofit/>
          </a:bodyPr>
          <a:lstStyle/>
          <a:p>
            <a:pPr lvl="0" algn="ctr" defTabSz="488950">
              <a:lnSpc>
                <a:spcPct val="90000"/>
              </a:lnSpc>
              <a:spcBef>
                <a:spcPct val="0"/>
              </a:spcBef>
              <a:spcAft>
                <a:spcPct val="35000"/>
              </a:spcAft>
            </a:pPr>
            <a:r>
              <a:rPr lang="en-US" altLang="zh-CN" sz="1100" kern="1200" dirty="0">
                <a:solidFill>
                  <a:schemeClr val="tx1"/>
                </a:solidFill>
                <a:latin typeface="微软雅黑" panose="020B0503020204020204" pitchFamily="34" charset="-122"/>
                <a:ea typeface="微软雅黑" panose="020B0503020204020204" pitchFamily="34" charset="-122"/>
              </a:rPr>
              <a:t>UI</a:t>
            </a:r>
            <a:r>
              <a:rPr lang="zh-CN" altLang="en-US" sz="1100" kern="1200" dirty="0">
                <a:solidFill>
                  <a:schemeClr val="tx1"/>
                </a:solidFill>
                <a:latin typeface="微软雅黑" panose="020B0503020204020204" pitchFamily="34" charset="-122"/>
                <a:ea typeface="微软雅黑" panose="020B0503020204020204" pitchFamily="34" charset="-122"/>
              </a:rPr>
              <a:t>交互设计</a:t>
            </a:r>
          </a:p>
        </p:txBody>
      </p:sp>
    </p:spTree>
    <p:extLst>
      <p:ext uri="{BB962C8B-B14F-4D97-AF65-F5344CB8AC3E}">
        <p14:creationId xmlns:p14="http://schemas.microsoft.com/office/powerpoint/2010/main" val="340391548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normAutofit/>
          </a:bodyPr>
          <a:lstStyle/>
          <a:p>
            <a:r>
              <a:rPr lang="zh-CN" altLang="en-US" dirty="0"/>
              <a:t>什么是</a:t>
            </a:r>
            <a:r>
              <a:rPr lang="en-US" altLang="zh-CN" dirty="0"/>
              <a:t>Web</a:t>
            </a:r>
            <a:r>
              <a:rPr lang="zh-CN" altLang="en-US" dirty="0"/>
              <a:t>开发</a:t>
            </a:r>
            <a:endParaRPr lang="en-US" altLang="zh-CN" dirty="0"/>
          </a:p>
          <a:p>
            <a:r>
              <a:rPr lang="en-US" altLang="zh-CN" dirty="0"/>
              <a:t>Web</a:t>
            </a:r>
            <a:r>
              <a:rPr lang="zh-CN" altLang="en-US" dirty="0"/>
              <a:t>开发的历史演变</a:t>
            </a:r>
            <a:endParaRPr lang="en-US" altLang="zh-CN" dirty="0"/>
          </a:p>
          <a:p>
            <a:r>
              <a:rPr lang="en-US" altLang="zh-CN" dirty="0"/>
              <a:t>Web</a:t>
            </a:r>
            <a:r>
              <a:rPr lang="zh-CN" altLang="en-US" dirty="0"/>
              <a:t>开发内容与技术栈</a:t>
            </a:r>
            <a:endParaRPr lang="en-US" altLang="zh-CN" dirty="0"/>
          </a:p>
          <a:p>
            <a:r>
              <a:rPr lang="en-US" altLang="zh-CN" dirty="0"/>
              <a:t>Web</a:t>
            </a:r>
            <a:r>
              <a:rPr lang="zh-CN" altLang="en-US" dirty="0"/>
              <a:t>开发模式与分层结构</a:t>
            </a:r>
            <a:endParaRPr lang="en-US" altLang="zh-CN" dirty="0"/>
          </a:p>
          <a:p>
            <a:r>
              <a:rPr lang="en-US" altLang="zh-CN" dirty="0"/>
              <a:t>Web</a:t>
            </a:r>
            <a:r>
              <a:rPr lang="zh-CN" altLang="en-US" dirty="0"/>
              <a:t>开发流程与分工</a:t>
            </a:r>
            <a:endParaRPr lang="en-US" altLang="zh-CN" dirty="0"/>
          </a:p>
          <a:p>
            <a:r>
              <a:rPr lang="en-US" altLang="zh-CN" dirty="0"/>
              <a:t>Web</a:t>
            </a:r>
            <a:r>
              <a:rPr lang="zh-CN" altLang="en-US" dirty="0"/>
              <a:t>开发未来与发展</a:t>
            </a:r>
            <a:endParaRPr lang="en-US" altLang="zh-CN" dirty="0"/>
          </a:p>
          <a:p>
            <a:pPr marL="0" indent="0">
              <a:buNone/>
            </a:pPr>
            <a:endParaRPr lang="zh-CN" altLang="en-US" dirty="0"/>
          </a:p>
        </p:txBody>
      </p:sp>
    </p:spTree>
    <p:extLst>
      <p:ext uri="{BB962C8B-B14F-4D97-AF65-F5344CB8AC3E}">
        <p14:creationId xmlns:p14="http://schemas.microsoft.com/office/powerpoint/2010/main" val="12622888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097D4C-9C44-FE48-BC24-1067AEA3B407}"/>
              </a:ext>
            </a:extLst>
          </p:cNvPr>
          <p:cNvSpPr>
            <a:spLocks noGrp="1"/>
          </p:cNvSpPr>
          <p:nvPr>
            <p:ph type="title"/>
          </p:nvPr>
        </p:nvSpPr>
        <p:spPr/>
        <p:txBody>
          <a:bodyPr/>
          <a:lstStyle/>
          <a:p>
            <a:r>
              <a:rPr lang="en-US" altLang="zh-CN" dirty="0"/>
              <a:t>Web</a:t>
            </a:r>
            <a:r>
              <a:rPr lang="zh-CN" altLang="en-US" dirty="0"/>
              <a:t>开发内容与技术栈</a:t>
            </a:r>
            <a:r>
              <a:rPr lang="en-US" altLang="zh-CN" dirty="0"/>
              <a:t>-</a:t>
            </a:r>
            <a:r>
              <a:rPr lang="zh-CN" altLang="en-US" dirty="0"/>
              <a:t>具体工作单元</a:t>
            </a:r>
            <a:endParaRPr lang="en-US" dirty="0"/>
          </a:p>
        </p:txBody>
      </p:sp>
      <p:graphicFrame>
        <p:nvGraphicFramePr>
          <p:cNvPr id="6" name="内容占位符 3">
            <a:extLst>
              <a:ext uri="{FF2B5EF4-FFF2-40B4-BE49-F238E27FC236}">
                <a16:creationId xmlns:a16="http://schemas.microsoft.com/office/drawing/2014/main" xmlns="" id="{9C0A61C1-C0C3-6547-99BE-958A5F0E7A55}"/>
              </a:ext>
            </a:extLst>
          </p:cNvPr>
          <p:cNvGraphicFramePr>
            <a:graphicFrameLocks/>
          </p:cNvGraphicFramePr>
          <p:nvPr>
            <p:extLst>
              <p:ext uri="{D42A27DB-BD31-4B8C-83A1-F6EECF244321}">
                <p14:modId xmlns:p14="http://schemas.microsoft.com/office/powerpoint/2010/main" val="2997985693"/>
              </p:ext>
            </p:extLst>
          </p:nvPr>
        </p:nvGraphicFramePr>
        <p:xfrm>
          <a:off x="421196" y="1059582"/>
          <a:ext cx="8229600" cy="33492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339721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1C4A3C-257F-EB4E-AB46-C4C03C5B6D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2C8D43E-4E94-6346-9C15-5F69AF73950B}"/>
              </a:ext>
            </a:extLst>
          </p:cNvPr>
          <p:cNvSpPr>
            <a:spLocks noGrp="1"/>
          </p:cNvSpPr>
          <p:nvPr>
            <p:ph idx="1"/>
          </p:nvPr>
        </p:nvSpPr>
        <p:spPr/>
        <p:txBody>
          <a:bodyPr/>
          <a:lstStyle/>
          <a:p>
            <a:endParaRPr lang="en-US"/>
          </a:p>
        </p:txBody>
      </p:sp>
      <p:sp>
        <p:nvSpPr>
          <p:cNvPr id="4" name="矩形 3">
            <a:extLst>
              <a:ext uri="{FF2B5EF4-FFF2-40B4-BE49-F238E27FC236}">
                <a16:creationId xmlns:a16="http://schemas.microsoft.com/office/drawing/2014/main" xmlns="" id="{7B16C573-B8DD-7340-A909-48D0AB483A69}"/>
              </a:ext>
            </a:extLst>
          </p:cNvPr>
          <p:cNvSpPr/>
          <p:nvPr/>
        </p:nvSpPr>
        <p:spPr>
          <a:xfrm>
            <a:off x="2272856" y="1995686"/>
            <a:ext cx="4526280" cy="1055077"/>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3000" dirty="0">
                <a:latin typeface="微软雅黑" panose="020B0503020204020204" pitchFamily="34" charset="-122"/>
                <a:ea typeface="微软雅黑" panose="020B0503020204020204" pitchFamily="34" charset="-122"/>
              </a:rPr>
              <a:t>Web</a:t>
            </a:r>
            <a:r>
              <a:rPr lang="zh-CN" altLang="en-US" sz="3000" dirty="0">
                <a:latin typeface="微软雅黑" panose="020B0503020204020204" pitchFamily="34" charset="-122"/>
                <a:ea typeface="微软雅黑" panose="020B0503020204020204" pitchFamily="34" charset="-122"/>
              </a:rPr>
              <a:t>开发模式与分层结构</a:t>
            </a:r>
            <a:endParaRPr lang="en-US" altLang="zh-CN" sz="3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53838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BFA56DD-7B84-DE45-897F-51C4B1F342D1}"/>
              </a:ext>
            </a:extLst>
          </p:cNvPr>
          <p:cNvSpPr>
            <a:spLocks noGrp="1"/>
          </p:cNvSpPr>
          <p:nvPr>
            <p:ph type="title"/>
          </p:nvPr>
        </p:nvSpPr>
        <p:spPr/>
        <p:txBody>
          <a:bodyPr/>
          <a:lstStyle/>
          <a:p>
            <a:r>
              <a:rPr lang="en-US" altLang="zh-CN" dirty="0"/>
              <a:t>Web</a:t>
            </a:r>
            <a:r>
              <a:rPr lang="zh-CN" altLang="en-US" dirty="0"/>
              <a:t>开发模式与分层结构</a:t>
            </a:r>
            <a:r>
              <a:rPr lang="en-US" altLang="zh-CN" dirty="0"/>
              <a:t>-</a:t>
            </a:r>
            <a:r>
              <a:rPr lang="zh-CN" altLang="en-US" dirty="0"/>
              <a:t>开发思想与项目开发模式</a:t>
            </a:r>
            <a:endParaRPr lang="en-US" dirty="0"/>
          </a:p>
        </p:txBody>
      </p:sp>
      <p:sp>
        <p:nvSpPr>
          <p:cNvPr id="3" name="Content Placeholder 2">
            <a:extLst>
              <a:ext uri="{FF2B5EF4-FFF2-40B4-BE49-F238E27FC236}">
                <a16:creationId xmlns:a16="http://schemas.microsoft.com/office/drawing/2014/main" xmlns="" id="{5770878F-7913-694D-B645-7281FF4BFC19}"/>
              </a:ext>
            </a:extLst>
          </p:cNvPr>
          <p:cNvSpPr>
            <a:spLocks noGrp="1"/>
          </p:cNvSpPr>
          <p:nvPr>
            <p:ph idx="1"/>
          </p:nvPr>
        </p:nvSpPr>
        <p:spPr/>
        <p:txBody>
          <a:bodyPr/>
          <a:lstStyle/>
          <a:p>
            <a:endParaRPr lang="en-US"/>
          </a:p>
        </p:txBody>
      </p:sp>
      <p:graphicFrame>
        <p:nvGraphicFramePr>
          <p:cNvPr id="4" name="图示 5">
            <a:extLst>
              <a:ext uri="{FF2B5EF4-FFF2-40B4-BE49-F238E27FC236}">
                <a16:creationId xmlns:a16="http://schemas.microsoft.com/office/drawing/2014/main" xmlns="" id="{7C69DD24-B48B-8647-96D7-521B18581D3B}"/>
              </a:ext>
            </a:extLst>
          </p:cNvPr>
          <p:cNvGraphicFramePr>
            <a:graphicFrameLocks/>
          </p:cNvGraphicFramePr>
          <p:nvPr>
            <p:extLst>
              <p:ext uri="{D42A27DB-BD31-4B8C-83A1-F6EECF244321}">
                <p14:modId xmlns:p14="http://schemas.microsoft.com/office/powerpoint/2010/main" val="2076115876"/>
              </p:ext>
            </p:extLst>
          </p:nvPr>
        </p:nvGraphicFramePr>
        <p:xfrm>
          <a:off x="539552" y="987574"/>
          <a:ext cx="7992888" cy="38164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77206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BC309C3-F23C-4945-BF90-26A1E838EC56}"/>
              </a:ext>
            </a:extLst>
          </p:cNvPr>
          <p:cNvSpPr>
            <a:spLocks noGrp="1"/>
          </p:cNvSpPr>
          <p:nvPr>
            <p:ph type="title"/>
          </p:nvPr>
        </p:nvSpPr>
        <p:spPr/>
        <p:txBody>
          <a:bodyPr/>
          <a:lstStyle/>
          <a:p>
            <a:r>
              <a:rPr lang="en-US" altLang="zh-CN" dirty="0"/>
              <a:t>Web</a:t>
            </a:r>
            <a:r>
              <a:rPr lang="zh-CN" altLang="en-US" dirty="0"/>
              <a:t>开发模式与分层结构</a:t>
            </a:r>
            <a:r>
              <a:rPr lang="en-US" altLang="zh-CN" dirty="0"/>
              <a:t>-</a:t>
            </a:r>
            <a:r>
              <a:rPr lang="zh-CN" altLang="en-US" dirty="0"/>
              <a:t>开发模式演进</a:t>
            </a:r>
            <a:endParaRPr lang="en-US" dirty="0"/>
          </a:p>
        </p:txBody>
      </p:sp>
      <p:sp>
        <p:nvSpPr>
          <p:cNvPr id="8" name="Rectangle 7">
            <a:extLst>
              <a:ext uri="{FF2B5EF4-FFF2-40B4-BE49-F238E27FC236}">
                <a16:creationId xmlns:a16="http://schemas.microsoft.com/office/drawing/2014/main" xmlns="" id="{10C954C4-8D46-8948-86F4-26CF03855BD4}"/>
              </a:ext>
            </a:extLst>
          </p:cNvPr>
          <p:cNvSpPr/>
          <p:nvPr/>
        </p:nvSpPr>
        <p:spPr>
          <a:xfrm>
            <a:off x="323011" y="1219379"/>
            <a:ext cx="1831535" cy="1425132"/>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latin typeface="Microsoft YaHei" panose="020B0503020204020204" pitchFamily="34" charset="-122"/>
              <a:ea typeface="Microsoft YaHei" panose="020B0503020204020204" pitchFamily="34" charset="-122"/>
            </a:endParaRPr>
          </a:p>
        </p:txBody>
      </p:sp>
      <p:sp>
        <p:nvSpPr>
          <p:cNvPr id="9" name="Rectangle 8">
            <a:extLst>
              <a:ext uri="{FF2B5EF4-FFF2-40B4-BE49-F238E27FC236}">
                <a16:creationId xmlns:a16="http://schemas.microsoft.com/office/drawing/2014/main" xmlns="" id="{D068EECC-6FEE-BB41-9596-AD203B5D9B24}"/>
              </a:ext>
            </a:extLst>
          </p:cNvPr>
          <p:cNvSpPr/>
          <p:nvPr/>
        </p:nvSpPr>
        <p:spPr>
          <a:xfrm>
            <a:off x="202051" y="1102324"/>
            <a:ext cx="2088232" cy="3335924"/>
          </a:xfrm>
          <a:prstGeom prst="rect">
            <a:avLst/>
          </a:prstGeom>
          <a:noFill/>
          <a:ln>
            <a:solidFill>
              <a:schemeClr val="bg1">
                <a:lumMod val="75000"/>
              </a:schemeClr>
            </a:solidFill>
            <a:prstDash val="dash"/>
          </a:ln>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a:endParaRPr lang="en-US"/>
          </a:p>
        </p:txBody>
      </p:sp>
      <p:sp>
        <p:nvSpPr>
          <p:cNvPr id="10" name="Rectangle 9">
            <a:extLst>
              <a:ext uri="{FF2B5EF4-FFF2-40B4-BE49-F238E27FC236}">
                <a16:creationId xmlns:a16="http://schemas.microsoft.com/office/drawing/2014/main" xmlns="" id="{EADDE8A3-EC5E-4C47-A165-4DD312EE179C}"/>
              </a:ext>
            </a:extLst>
          </p:cNvPr>
          <p:cNvSpPr/>
          <p:nvPr/>
        </p:nvSpPr>
        <p:spPr>
          <a:xfrm>
            <a:off x="432076" y="1347614"/>
            <a:ext cx="754079" cy="34202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200" dirty="0">
                <a:solidFill>
                  <a:schemeClr val="bg1"/>
                </a:solidFill>
                <a:latin typeface="Microsoft YaHei" panose="020B0503020204020204" pitchFamily="34" charset="-122"/>
                <a:ea typeface="Microsoft YaHei" panose="020B0503020204020204" pitchFamily="34" charset="-122"/>
              </a:rPr>
              <a:t>HTML</a:t>
            </a:r>
            <a:endParaRPr lang="en-US" sz="1200" dirty="0">
              <a:solidFill>
                <a:schemeClr val="bg1"/>
              </a:solidFill>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a16="http://schemas.microsoft.com/office/drawing/2014/main" xmlns="" id="{0C1EB77C-63F2-BA46-A548-E36E958D0DBB}"/>
              </a:ext>
            </a:extLst>
          </p:cNvPr>
          <p:cNvSpPr/>
          <p:nvPr/>
        </p:nvSpPr>
        <p:spPr>
          <a:xfrm>
            <a:off x="1295220" y="1347614"/>
            <a:ext cx="734307" cy="34202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200" dirty="0">
                <a:solidFill>
                  <a:schemeClr val="bg1"/>
                </a:solidFill>
                <a:latin typeface="Microsoft YaHei" panose="020B0503020204020204" pitchFamily="34" charset="-122"/>
                <a:ea typeface="Microsoft YaHei" panose="020B0503020204020204" pitchFamily="34" charset="-122"/>
              </a:rPr>
              <a:t>CSS</a:t>
            </a:r>
            <a:endParaRPr lang="en-US" sz="1200" dirty="0">
              <a:solidFill>
                <a:schemeClr val="bg1"/>
              </a:solidFill>
              <a:latin typeface="Microsoft YaHei" panose="020B0503020204020204" pitchFamily="34" charset="-122"/>
              <a:ea typeface="Microsoft YaHei" panose="020B0503020204020204" pitchFamily="34" charset="-122"/>
            </a:endParaRPr>
          </a:p>
        </p:txBody>
      </p:sp>
      <p:sp>
        <p:nvSpPr>
          <p:cNvPr id="13" name="Rectangle 12">
            <a:extLst>
              <a:ext uri="{FF2B5EF4-FFF2-40B4-BE49-F238E27FC236}">
                <a16:creationId xmlns:a16="http://schemas.microsoft.com/office/drawing/2014/main" xmlns="" id="{4AFC4A89-5E6D-7047-9444-8F6DC03A3E42}"/>
              </a:ext>
            </a:extLst>
          </p:cNvPr>
          <p:cNvSpPr/>
          <p:nvPr/>
        </p:nvSpPr>
        <p:spPr>
          <a:xfrm>
            <a:off x="435894" y="1890949"/>
            <a:ext cx="734307" cy="34202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200" dirty="0">
                <a:solidFill>
                  <a:schemeClr val="bg1"/>
                </a:solidFill>
                <a:latin typeface="Microsoft YaHei" panose="020B0503020204020204" pitchFamily="34" charset="-122"/>
                <a:ea typeface="Microsoft YaHei" panose="020B0503020204020204" pitchFamily="34" charset="-122"/>
              </a:rPr>
              <a:t>JS</a:t>
            </a:r>
            <a:endParaRPr lang="en-US" sz="1200" dirty="0">
              <a:solidFill>
                <a:schemeClr val="bg1"/>
              </a:solidFill>
              <a:latin typeface="Microsoft YaHei" panose="020B0503020204020204" pitchFamily="34" charset="-122"/>
              <a:ea typeface="Microsoft YaHei" panose="020B0503020204020204" pitchFamily="34" charset="-122"/>
            </a:endParaRPr>
          </a:p>
        </p:txBody>
      </p:sp>
      <p:sp>
        <p:nvSpPr>
          <p:cNvPr id="14" name="Rectangle 13">
            <a:extLst>
              <a:ext uri="{FF2B5EF4-FFF2-40B4-BE49-F238E27FC236}">
                <a16:creationId xmlns:a16="http://schemas.microsoft.com/office/drawing/2014/main" xmlns="" id="{88521ABD-0A8A-4844-BD51-64EE6355E000}"/>
              </a:ext>
            </a:extLst>
          </p:cNvPr>
          <p:cNvSpPr/>
          <p:nvPr/>
        </p:nvSpPr>
        <p:spPr>
          <a:xfrm>
            <a:off x="1295220" y="1890949"/>
            <a:ext cx="734307" cy="34202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200" dirty="0">
                <a:solidFill>
                  <a:schemeClr val="bg1"/>
                </a:solidFill>
                <a:latin typeface="Microsoft YaHei" panose="020B0503020204020204" pitchFamily="34" charset="-122"/>
                <a:ea typeface="Microsoft YaHei" panose="020B0503020204020204" pitchFamily="34" charset="-122"/>
              </a:rPr>
              <a:t>JSP</a:t>
            </a:r>
            <a:endParaRPr lang="en-US" sz="1200" dirty="0">
              <a:solidFill>
                <a:schemeClr val="bg1"/>
              </a:solidFill>
              <a:latin typeface="Microsoft YaHei" panose="020B0503020204020204" pitchFamily="34" charset="-122"/>
              <a:ea typeface="Microsoft YaHei" panose="020B0503020204020204" pitchFamily="34" charset="-122"/>
            </a:endParaRPr>
          </a:p>
        </p:txBody>
      </p:sp>
      <p:sp>
        <p:nvSpPr>
          <p:cNvPr id="15" name="Rectangle 14">
            <a:extLst>
              <a:ext uri="{FF2B5EF4-FFF2-40B4-BE49-F238E27FC236}">
                <a16:creationId xmlns:a16="http://schemas.microsoft.com/office/drawing/2014/main" xmlns="" id="{588D0329-C6FF-0743-B007-A5D2B9F58B0A}"/>
              </a:ext>
            </a:extLst>
          </p:cNvPr>
          <p:cNvSpPr/>
          <p:nvPr/>
        </p:nvSpPr>
        <p:spPr>
          <a:xfrm>
            <a:off x="434846" y="2250989"/>
            <a:ext cx="1594681" cy="34202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200" dirty="0">
                <a:latin typeface="Microsoft YaHei" panose="020B0503020204020204" pitchFamily="34" charset="-122"/>
                <a:ea typeface="Microsoft YaHei" panose="020B0503020204020204" pitchFamily="34" charset="-122"/>
              </a:rPr>
              <a:t>Web</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Server</a:t>
            </a:r>
            <a:endParaRPr lang="en-US" sz="1200" dirty="0">
              <a:latin typeface="Microsoft YaHei" panose="020B0503020204020204" pitchFamily="34" charset="-122"/>
              <a:ea typeface="Microsoft YaHei" panose="020B0503020204020204" pitchFamily="34" charset="-122"/>
            </a:endParaRPr>
          </a:p>
        </p:txBody>
      </p:sp>
      <p:sp>
        <p:nvSpPr>
          <p:cNvPr id="16" name="Rectangle 15">
            <a:extLst>
              <a:ext uri="{FF2B5EF4-FFF2-40B4-BE49-F238E27FC236}">
                <a16:creationId xmlns:a16="http://schemas.microsoft.com/office/drawing/2014/main" xmlns="" id="{B6D4ED58-4B2A-EC45-B025-2C29C1277CD3}"/>
              </a:ext>
            </a:extLst>
          </p:cNvPr>
          <p:cNvSpPr/>
          <p:nvPr/>
        </p:nvSpPr>
        <p:spPr>
          <a:xfrm>
            <a:off x="647195" y="4516088"/>
            <a:ext cx="1107996"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latin typeface="Microsoft YaHei" panose="020B0503020204020204" pitchFamily="34" charset="-122"/>
                <a:ea typeface="Microsoft YaHei" panose="020B0503020204020204" pitchFamily="34" charset="-122"/>
              </a:rPr>
              <a:t>混和时代</a:t>
            </a:r>
            <a:endParaRPr lang="en-US" dirty="0">
              <a:latin typeface="Microsoft YaHei" panose="020B0503020204020204" pitchFamily="34" charset="-122"/>
              <a:ea typeface="Microsoft YaHei" panose="020B0503020204020204" pitchFamily="34" charset="-122"/>
            </a:endParaRPr>
          </a:p>
        </p:txBody>
      </p:sp>
      <p:sp>
        <p:nvSpPr>
          <p:cNvPr id="17" name="Rectangle 16">
            <a:extLst>
              <a:ext uri="{FF2B5EF4-FFF2-40B4-BE49-F238E27FC236}">
                <a16:creationId xmlns:a16="http://schemas.microsoft.com/office/drawing/2014/main" xmlns="" id="{BC89F154-BAE1-6E4B-B8DE-2010C301792D}"/>
              </a:ext>
            </a:extLst>
          </p:cNvPr>
          <p:cNvSpPr/>
          <p:nvPr/>
        </p:nvSpPr>
        <p:spPr>
          <a:xfrm>
            <a:off x="2439070" y="3938374"/>
            <a:ext cx="1877294" cy="3108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200" dirty="0">
                <a:solidFill>
                  <a:schemeClr val="bg1"/>
                </a:solidFill>
                <a:latin typeface="Microsoft YaHei" panose="020B0503020204020204" pitchFamily="34" charset="-122"/>
                <a:ea typeface="Microsoft YaHei" panose="020B0503020204020204" pitchFamily="34" charset="-122"/>
              </a:rPr>
              <a:t>Databases</a:t>
            </a:r>
            <a:endParaRPr lang="en-US" sz="1200" dirty="0">
              <a:solidFill>
                <a:schemeClr val="bg1"/>
              </a:solidFill>
              <a:latin typeface="Microsoft YaHei" panose="020B0503020204020204" pitchFamily="34" charset="-122"/>
              <a:ea typeface="Microsoft YaHei" panose="020B0503020204020204" pitchFamily="34" charset="-122"/>
            </a:endParaRPr>
          </a:p>
        </p:txBody>
      </p:sp>
      <p:sp>
        <p:nvSpPr>
          <p:cNvPr id="18" name="Rectangle 17">
            <a:extLst>
              <a:ext uri="{FF2B5EF4-FFF2-40B4-BE49-F238E27FC236}">
                <a16:creationId xmlns:a16="http://schemas.microsoft.com/office/drawing/2014/main" xmlns="" id="{F9E9DB00-00B6-C44B-9EDF-EADC5A2EBA25}"/>
              </a:ext>
            </a:extLst>
          </p:cNvPr>
          <p:cNvSpPr/>
          <p:nvPr/>
        </p:nvSpPr>
        <p:spPr>
          <a:xfrm>
            <a:off x="2438429" y="2737026"/>
            <a:ext cx="1878576" cy="3092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200" dirty="0">
                <a:solidFill>
                  <a:schemeClr val="bg1"/>
                </a:solidFill>
                <a:latin typeface="Microsoft YaHei" panose="020B0503020204020204" pitchFamily="34" charset="-122"/>
                <a:ea typeface="Microsoft YaHei" panose="020B0503020204020204" pitchFamily="34" charset="-122"/>
              </a:rPr>
              <a:t>Controller</a:t>
            </a:r>
            <a:endParaRPr lang="en-US" sz="1200" dirty="0">
              <a:solidFill>
                <a:schemeClr val="bg1"/>
              </a:solidFill>
              <a:latin typeface="Microsoft YaHei" panose="020B0503020204020204" pitchFamily="34" charset="-122"/>
              <a:ea typeface="Microsoft YaHei" panose="020B0503020204020204" pitchFamily="34" charset="-122"/>
            </a:endParaRPr>
          </a:p>
        </p:txBody>
      </p:sp>
      <p:sp>
        <p:nvSpPr>
          <p:cNvPr id="19" name="Rectangle 18">
            <a:extLst>
              <a:ext uri="{FF2B5EF4-FFF2-40B4-BE49-F238E27FC236}">
                <a16:creationId xmlns:a16="http://schemas.microsoft.com/office/drawing/2014/main" xmlns="" id="{283BF503-7B26-9B4E-96F0-35433A6BDB42}"/>
              </a:ext>
            </a:extLst>
          </p:cNvPr>
          <p:cNvSpPr/>
          <p:nvPr/>
        </p:nvSpPr>
        <p:spPr>
          <a:xfrm>
            <a:off x="2421500" y="3529630"/>
            <a:ext cx="1894864" cy="3292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200" dirty="0">
                <a:solidFill>
                  <a:schemeClr val="bg1"/>
                </a:solidFill>
                <a:latin typeface="Microsoft YaHei" panose="020B0503020204020204" pitchFamily="34" charset="-122"/>
                <a:ea typeface="Microsoft YaHei" panose="020B0503020204020204" pitchFamily="34" charset="-122"/>
              </a:rPr>
              <a:t>Model</a:t>
            </a:r>
            <a:endParaRPr lang="en-US" sz="1200" dirty="0">
              <a:solidFill>
                <a:schemeClr val="bg1"/>
              </a:solidFill>
              <a:latin typeface="Microsoft YaHei" panose="020B0503020204020204" pitchFamily="34" charset="-122"/>
              <a:ea typeface="Microsoft YaHei" panose="020B0503020204020204" pitchFamily="34" charset="-122"/>
            </a:endParaRPr>
          </a:p>
        </p:txBody>
      </p:sp>
      <p:sp>
        <p:nvSpPr>
          <p:cNvPr id="20" name="Rectangle 19">
            <a:extLst>
              <a:ext uri="{FF2B5EF4-FFF2-40B4-BE49-F238E27FC236}">
                <a16:creationId xmlns:a16="http://schemas.microsoft.com/office/drawing/2014/main" xmlns="" id="{24E6639E-F843-B544-89D9-5EF2ADCFABF4}"/>
              </a:ext>
            </a:extLst>
          </p:cNvPr>
          <p:cNvSpPr/>
          <p:nvPr/>
        </p:nvSpPr>
        <p:spPr>
          <a:xfrm>
            <a:off x="2468542" y="1219379"/>
            <a:ext cx="1831535" cy="1425132"/>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latin typeface="Microsoft YaHei" panose="020B0503020204020204" pitchFamily="34" charset="-122"/>
              <a:ea typeface="Microsoft YaHei" panose="020B0503020204020204" pitchFamily="34" charset="-122"/>
            </a:endParaRPr>
          </a:p>
        </p:txBody>
      </p:sp>
      <p:sp>
        <p:nvSpPr>
          <p:cNvPr id="21" name="Rectangle 20">
            <a:extLst>
              <a:ext uri="{FF2B5EF4-FFF2-40B4-BE49-F238E27FC236}">
                <a16:creationId xmlns:a16="http://schemas.microsoft.com/office/drawing/2014/main" xmlns="" id="{C47C1890-9C71-E44B-BDA9-15A1C6EA7446}"/>
              </a:ext>
            </a:extLst>
          </p:cNvPr>
          <p:cNvSpPr/>
          <p:nvPr/>
        </p:nvSpPr>
        <p:spPr>
          <a:xfrm>
            <a:off x="2340132" y="1102324"/>
            <a:ext cx="2095681" cy="3335924"/>
          </a:xfrm>
          <a:prstGeom prst="rect">
            <a:avLst/>
          </a:prstGeom>
          <a:noFill/>
          <a:ln>
            <a:solidFill>
              <a:schemeClr val="bg1">
                <a:lumMod val="75000"/>
              </a:schemeClr>
            </a:solidFill>
            <a:prstDash val="dash"/>
          </a:ln>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a:endParaRPr lang="en-US"/>
          </a:p>
        </p:txBody>
      </p:sp>
      <p:sp>
        <p:nvSpPr>
          <p:cNvPr id="22" name="Rectangle 21">
            <a:extLst>
              <a:ext uri="{FF2B5EF4-FFF2-40B4-BE49-F238E27FC236}">
                <a16:creationId xmlns:a16="http://schemas.microsoft.com/office/drawing/2014/main" xmlns="" id="{0AA3F9E2-35B8-A942-9AE0-318E30AF8300}"/>
              </a:ext>
            </a:extLst>
          </p:cNvPr>
          <p:cNvSpPr/>
          <p:nvPr/>
        </p:nvSpPr>
        <p:spPr>
          <a:xfrm>
            <a:off x="2577607" y="1347614"/>
            <a:ext cx="754079" cy="342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200" dirty="0">
                <a:solidFill>
                  <a:schemeClr val="bg1"/>
                </a:solidFill>
                <a:latin typeface="Microsoft YaHei" panose="020B0503020204020204" pitchFamily="34" charset="-122"/>
                <a:ea typeface="Microsoft YaHei" panose="020B0503020204020204" pitchFamily="34" charset="-122"/>
              </a:rPr>
              <a:t>HTML</a:t>
            </a:r>
            <a:endParaRPr lang="en-US" sz="1200" dirty="0">
              <a:solidFill>
                <a:schemeClr val="bg1"/>
              </a:solidFill>
              <a:latin typeface="Microsoft YaHei" panose="020B0503020204020204" pitchFamily="34" charset="-122"/>
              <a:ea typeface="Microsoft YaHei" panose="020B0503020204020204" pitchFamily="34" charset="-122"/>
            </a:endParaRPr>
          </a:p>
        </p:txBody>
      </p:sp>
      <p:sp>
        <p:nvSpPr>
          <p:cNvPr id="23" name="Rectangle 22">
            <a:extLst>
              <a:ext uri="{FF2B5EF4-FFF2-40B4-BE49-F238E27FC236}">
                <a16:creationId xmlns:a16="http://schemas.microsoft.com/office/drawing/2014/main" xmlns="" id="{11AB53B5-C149-294F-B28C-099BEA1E800E}"/>
              </a:ext>
            </a:extLst>
          </p:cNvPr>
          <p:cNvSpPr/>
          <p:nvPr/>
        </p:nvSpPr>
        <p:spPr>
          <a:xfrm>
            <a:off x="3440751" y="1347614"/>
            <a:ext cx="734307" cy="342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200" dirty="0">
                <a:solidFill>
                  <a:schemeClr val="bg1"/>
                </a:solidFill>
                <a:latin typeface="Microsoft YaHei" panose="020B0503020204020204" pitchFamily="34" charset="-122"/>
                <a:ea typeface="Microsoft YaHei" panose="020B0503020204020204" pitchFamily="34" charset="-122"/>
              </a:rPr>
              <a:t>CSS</a:t>
            </a:r>
            <a:endParaRPr lang="en-US" sz="1200" dirty="0">
              <a:solidFill>
                <a:schemeClr val="bg1"/>
              </a:solidFill>
              <a:latin typeface="Microsoft YaHei" panose="020B0503020204020204" pitchFamily="34" charset="-122"/>
              <a:ea typeface="Microsoft YaHei" panose="020B0503020204020204" pitchFamily="34" charset="-122"/>
            </a:endParaRPr>
          </a:p>
        </p:txBody>
      </p:sp>
      <p:sp>
        <p:nvSpPr>
          <p:cNvPr id="24" name="Rectangle 23">
            <a:extLst>
              <a:ext uri="{FF2B5EF4-FFF2-40B4-BE49-F238E27FC236}">
                <a16:creationId xmlns:a16="http://schemas.microsoft.com/office/drawing/2014/main" xmlns="" id="{B23970D8-9714-B54C-B2C6-8F3C042F249A}"/>
              </a:ext>
            </a:extLst>
          </p:cNvPr>
          <p:cNvSpPr/>
          <p:nvPr/>
        </p:nvSpPr>
        <p:spPr>
          <a:xfrm>
            <a:off x="2581425" y="1890949"/>
            <a:ext cx="734307" cy="342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200" dirty="0">
                <a:solidFill>
                  <a:schemeClr val="bg1"/>
                </a:solidFill>
                <a:latin typeface="Microsoft YaHei" panose="020B0503020204020204" pitchFamily="34" charset="-122"/>
                <a:ea typeface="Microsoft YaHei" panose="020B0503020204020204" pitchFamily="34" charset="-122"/>
              </a:rPr>
              <a:t>JS</a:t>
            </a:r>
            <a:endParaRPr lang="en-US" sz="1200" dirty="0">
              <a:solidFill>
                <a:schemeClr val="bg1"/>
              </a:solidFill>
              <a:latin typeface="Microsoft YaHei" panose="020B0503020204020204" pitchFamily="34" charset="-122"/>
              <a:ea typeface="Microsoft YaHei" panose="020B0503020204020204" pitchFamily="34" charset="-122"/>
            </a:endParaRPr>
          </a:p>
        </p:txBody>
      </p:sp>
      <p:sp>
        <p:nvSpPr>
          <p:cNvPr id="25" name="Rectangle 24">
            <a:extLst>
              <a:ext uri="{FF2B5EF4-FFF2-40B4-BE49-F238E27FC236}">
                <a16:creationId xmlns:a16="http://schemas.microsoft.com/office/drawing/2014/main" xmlns="" id="{9A6BEA35-C307-9A4C-B1B9-4E2E29F90622}"/>
              </a:ext>
            </a:extLst>
          </p:cNvPr>
          <p:cNvSpPr/>
          <p:nvPr/>
        </p:nvSpPr>
        <p:spPr>
          <a:xfrm>
            <a:off x="3440751" y="1890949"/>
            <a:ext cx="734307" cy="3420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200" dirty="0">
                <a:solidFill>
                  <a:schemeClr val="bg1"/>
                </a:solidFill>
                <a:latin typeface="Microsoft YaHei" panose="020B0503020204020204" pitchFamily="34" charset="-122"/>
                <a:ea typeface="Microsoft YaHei" panose="020B0503020204020204" pitchFamily="34" charset="-122"/>
              </a:rPr>
              <a:t>JSP</a:t>
            </a:r>
            <a:endParaRPr lang="en-US" sz="1200" dirty="0">
              <a:solidFill>
                <a:schemeClr val="bg1"/>
              </a:solidFill>
              <a:latin typeface="Microsoft YaHei" panose="020B0503020204020204" pitchFamily="34" charset="-122"/>
              <a:ea typeface="Microsoft YaHei" panose="020B0503020204020204" pitchFamily="34" charset="-122"/>
            </a:endParaRPr>
          </a:p>
        </p:txBody>
      </p:sp>
      <p:sp>
        <p:nvSpPr>
          <p:cNvPr id="26" name="Rectangle 25">
            <a:extLst>
              <a:ext uri="{FF2B5EF4-FFF2-40B4-BE49-F238E27FC236}">
                <a16:creationId xmlns:a16="http://schemas.microsoft.com/office/drawing/2014/main" xmlns="" id="{732FEC54-8C2A-774A-A5FF-897B4C1B0F16}"/>
              </a:ext>
            </a:extLst>
          </p:cNvPr>
          <p:cNvSpPr/>
          <p:nvPr/>
        </p:nvSpPr>
        <p:spPr>
          <a:xfrm>
            <a:off x="2580377" y="2250989"/>
            <a:ext cx="1594681" cy="34202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200" dirty="0">
                <a:latin typeface="Microsoft YaHei" panose="020B0503020204020204" pitchFamily="34" charset="-122"/>
                <a:ea typeface="Microsoft YaHei" panose="020B0503020204020204" pitchFamily="34" charset="-122"/>
              </a:rPr>
              <a:t>View</a:t>
            </a:r>
            <a:endParaRPr lang="en-US" sz="1200" dirty="0">
              <a:latin typeface="Microsoft YaHei" panose="020B0503020204020204" pitchFamily="34" charset="-122"/>
              <a:ea typeface="Microsoft YaHei" panose="020B0503020204020204" pitchFamily="34" charset="-122"/>
            </a:endParaRPr>
          </a:p>
        </p:txBody>
      </p:sp>
      <p:sp>
        <p:nvSpPr>
          <p:cNvPr id="27" name="Rectangle 26">
            <a:extLst>
              <a:ext uri="{FF2B5EF4-FFF2-40B4-BE49-F238E27FC236}">
                <a16:creationId xmlns:a16="http://schemas.microsoft.com/office/drawing/2014/main" xmlns="" id="{1ED90A8E-5C61-3048-A7E3-481A1B80BB72}"/>
              </a:ext>
            </a:extLst>
          </p:cNvPr>
          <p:cNvSpPr/>
          <p:nvPr/>
        </p:nvSpPr>
        <p:spPr>
          <a:xfrm>
            <a:off x="2789446" y="4514961"/>
            <a:ext cx="1176541"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latin typeface="Microsoft YaHei" panose="020B0503020204020204" pitchFamily="34" charset="-122"/>
                <a:ea typeface="Microsoft YaHei" panose="020B0503020204020204" pitchFamily="34" charset="-122"/>
              </a:rPr>
              <a:t>后端</a:t>
            </a:r>
            <a:r>
              <a:rPr lang="en-US" altLang="zh-CN" dirty="0">
                <a:latin typeface="Microsoft YaHei" panose="020B0503020204020204" pitchFamily="34" charset="-122"/>
                <a:ea typeface="Microsoft YaHei" panose="020B0503020204020204" pitchFamily="34" charset="-122"/>
              </a:rPr>
              <a:t>MVC</a:t>
            </a:r>
            <a:endParaRPr lang="en-US" dirty="0">
              <a:latin typeface="Microsoft YaHei" panose="020B0503020204020204" pitchFamily="34" charset="-122"/>
              <a:ea typeface="Microsoft YaHei" panose="020B0503020204020204" pitchFamily="34" charset="-122"/>
            </a:endParaRPr>
          </a:p>
        </p:txBody>
      </p:sp>
      <p:sp>
        <p:nvSpPr>
          <p:cNvPr id="29" name="Rectangle 28">
            <a:extLst>
              <a:ext uri="{FF2B5EF4-FFF2-40B4-BE49-F238E27FC236}">
                <a16:creationId xmlns:a16="http://schemas.microsoft.com/office/drawing/2014/main" xmlns="" id="{ACCBA492-8FE4-7241-85A0-DB6F16CDFFB2}"/>
              </a:ext>
            </a:extLst>
          </p:cNvPr>
          <p:cNvSpPr/>
          <p:nvPr/>
        </p:nvSpPr>
        <p:spPr>
          <a:xfrm>
            <a:off x="323011" y="2778980"/>
            <a:ext cx="1831535" cy="1470213"/>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latin typeface="Microsoft YaHei" panose="020B0503020204020204" pitchFamily="34" charset="-122"/>
              <a:ea typeface="Microsoft YaHei" panose="020B0503020204020204" pitchFamily="34" charset="-122"/>
            </a:endParaRPr>
          </a:p>
        </p:txBody>
      </p:sp>
      <p:sp>
        <p:nvSpPr>
          <p:cNvPr id="30" name="Rectangle 29">
            <a:extLst>
              <a:ext uri="{FF2B5EF4-FFF2-40B4-BE49-F238E27FC236}">
                <a16:creationId xmlns:a16="http://schemas.microsoft.com/office/drawing/2014/main" xmlns="" id="{FC238E73-3DFE-8141-8F21-75801D16414F}"/>
              </a:ext>
            </a:extLst>
          </p:cNvPr>
          <p:cNvSpPr/>
          <p:nvPr/>
        </p:nvSpPr>
        <p:spPr>
          <a:xfrm>
            <a:off x="412151" y="3381404"/>
            <a:ext cx="1617376" cy="43574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200" dirty="0">
                <a:solidFill>
                  <a:schemeClr val="bg1"/>
                </a:solidFill>
                <a:latin typeface="Microsoft YaHei" panose="020B0503020204020204" pitchFamily="34" charset="-122"/>
                <a:ea typeface="Microsoft YaHei" panose="020B0503020204020204" pitchFamily="34" charset="-122"/>
              </a:rPr>
              <a:t>Databases</a:t>
            </a:r>
            <a:endParaRPr lang="en-US" sz="1200" dirty="0">
              <a:solidFill>
                <a:schemeClr val="bg1"/>
              </a:solidFill>
              <a:latin typeface="Microsoft YaHei" panose="020B0503020204020204" pitchFamily="34" charset="-122"/>
              <a:ea typeface="Microsoft YaHei" panose="020B0503020204020204" pitchFamily="34" charset="-122"/>
            </a:endParaRPr>
          </a:p>
        </p:txBody>
      </p:sp>
      <p:sp>
        <p:nvSpPr>
          <p:cNvPr id="31" name="Rectangle 30">
            <a:extLst>
              <a:ext uri="{FF2B5EF4-FFF2-40B4-BE49-F238E27FC236}">
                <a16:creationId xmlns:a16="http://schemas.microsoft.com/office/drawing/2014/main" xmlns="" id="{890306EB-9B02-9B48-A11F-AF120A51D68E}"/>
              </a:ext>
            </a:extLst>
          </p:cNvPr>
          <p:cNvSpPr/>
          <p:nvPr/>
        </p:nvSpPr>
        <p:spPr>
          <a:xfrm>
            <a:off x="424246" y="2868714"/>
            <a:ext cx="745955" cy="41735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200" dirty="0">
                <a:solidFill>
                  <a:schemeClr val="bg1"/>
                </a:solidFill>
                <a:latin typeface="Microsoft YaHei" panose="020B0503020204020204" pitchFamily="34" charset="-122"/>
                <a:ea typeface="Microsoft YaHei" panose="020B0503020204020204" pitchFamily="34" charset="-122"/>
              </a:rPr>
              <a:t>Servlet</a:t>
            </a:r>
            <a:endParaRPr lang="en-US" sz="1200" dirty="0">
              <a:solidFill>
                <a:schemeClr val="bg1"/>
              </a:solidFill>
              <a:latin typeface="Microsoft YaHei" panose="020B0503020204020204" pitchFamily="34" charset="-122"/>
              <a:ea typeface="Microsoft YaHei" panose="020B0503020204020204" pitchFamily="34" charset="-122"/>
            </a:endParaRPr>
          </a:p>
        </p:txBody>
      </p:sp>
      <p:sp>
        <p:nvSpPr>
          <p:cNvPr id="32" name="Rectangle 31">
            <a:extLst>
              <a:ext uri="{FF2B5EF4-FFF2-40B4-BE49-F238E27FC236}">
                <a16:creationId xmlns:a16="http://schemas.microsoft.com/office/drawing/2014/main" xmlns="" id="{613765FA-580B-794B-A9C8-2F312CF2653F}"/>
              </a:ext>
            </a:extLst>
          </p:cNvPr>
          <p:cNvSpPr/>
          <p:nvPr/>
        </p:nvSpPr>
        <p:spPr>
          <a:xfrm>
            <a:off x="1295220" y="2875377"/>
            <a:ext cx="734307" cy="42732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200" dirty="0">
                <a:solidFill>
                  <a:schemeClr val="bg1"/>
                </a:solidFill>
                <a:latin typeface="Microsoft YaHei" panose="020B0503020204020204" pitchFamily="34" charset="-122"/>
                <a:ea typeface="Microsoft YaHei" panose="020B0503020204020204" pitchFamily="34" charset="-122"/>
              </a:rPr>
              <a:t>Java</a:t>
            </a:r>
            <a:r>
              <a:rPr lang="zh-CN" altLang="en-US" sz="1200" dirty="0">
                <a:solidFill>
                  <a:schemeClr val="bg1"/>
                </a:solidFill>
                <a:latin typeface="Microsoft YaHei" panose="020B0503020204020204" pitchFamily="34" charset="-122"/>
                <a:ea typeface="Microsoft YaHei" panose="020B0503020204020204" pitchFamily="34" charset="-122"/>
              </a:rPr>
              <a:t> </a:t>
            </a:r>
            <a:r>
              <a:rPr lang="en-US" altLang="zh-CN" sz="1200" dirty="0">
                <a:solidFill>
                  <a:schemeClr val="bg1"/>
                </a:solidFill>
                <a:latin typeface="Microsoft YaHei" panose="020B0503020204020204" pitchFamily="34" charset="-122"/>
                <a:ea typeface="Microsoft YaHei" panose="020B0503020204020204" pitchFamily="34" charset="-122"/>
              </a:rPr>
              <a:t>Bean</a:t>
            </a:r>
            <a:endParaRPr lang="en-US" sz="1200" dirty="0">
              <a:solidFill>
                <a:schemeClr val="bg1"/>
              </a:solidFill>
              <a:latin typeface="Microsoft YaHei" panose="020B0503020204020204" pitchFamily="34" charset="-122"/>
              <a:ea typeface="Microsoft YaHei" panose="020B0503020204020204" pitchFamily="34" charset="-122"/>
            </a:endParaRPr>
          </a:p>
        </p:txBody>
      </p:sp>
      <p:sp>
        <p:nvSpPr>
          <p:cNvPr id="33" name="Rectangle 32">
            <a:extLst>
              <a:ext uri="{FF2B5EF4-FFF2-40B4-BE49-F238E27FC236}">
                <a16:creationId xmlns:a16="http://schemas.microsoft.com/office/drawing/2014/main" xmlns="" id="{BC73964B-B049-2645-A66C-81014E725BEF}"/>
              </a:ext>
            </a:extLst>
          </p:cNvPr>
          <p:cNvSpPr/>
          <p:nvPr/>
        </p:nvSpPr>
        <p:spPr>
          <a:xfrm>
            <a:off x="372860" y="3855837"/>
            <a:ext cx="1656667" cy="34202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200" dirty="0">
                <a:latin typeface="Microsoft YaHei" panose="020B0503020204020204" pitchFamily="34" charset="-122"/>
                <a:ea typeface="Microsoft YaHei" panose="020B0503020204020204" pitchFamily="34" charset="-122"/>
              </a:rPr>
              <a:t>Service</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Server</a:t>
            </a:r>
            <a:endParaRPr lang="en-US" sz="1200" dirty="0">
              <a:latin typeface="Microsoft YaHei" panose="020B0503020204020204" pitchFamily="34" charset="-122"/>
              <a:ea typeface="Microsoft YaHei" panose="020B0503020204020204" pitchFamily="34" charset="-122"/>
            </a:endParaRPr>
          </a:p>
        </p:txBody>
      </p:sp>
      <p:sp>
        <p:nvSpPr>
          <p:cNvPr id="35" name="Rectangle 34">
            <a:extLst>
              <a:ext uri="{FF2B5EF4-FFF2-40B4-BE49-F238E27FC236}">
                <a16:creationId xmlns:a16="http://schemas.microsoft.com/office/drawing/2014/main" xmlns="" id="{9E06FC9F-0990-5940-8A58-AB906B361B4E}"/>
              </a:ext>
            </a:extLst>
          </p:cNvPr>
          <p:cNvSpPr/>
          <p:nvPr/>
        </p:nvSpPr>
        <p:spPr>
          <a:xfrm>
            <a:off x="2432851" y="3129970"/>
            <a:ext cx="1891953" cy="331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200" dirty="0">
                <a:solidFill>
                  <a:schemeClr val="bg1"/>
                </a:solidFill>
                <a:latin typeface="Microsoft YaHei" panose="020B0503020204020204" pitchFamily="34" charset="-122"/>
                <a:ea typeface="Microsoft YaHei" panose="020B0503020204020204" pitchFamily="34" charset="-122"/>
              </a:rPr>
              <a:t>Service</a:t>
            </a:r>
            <a:endParaRPr lang="en-US" sz="1200" dirty="0">
              <a:solidFill>
                <a:schemeClr val="bg1"/>
              </a:solidFill>
              <a:latin typeface="Microsoft YaHei" panose="020B0503020204020204" pitchFamily="34" charset="-122"/>
              <a:ea typeface="Microsoft YaHei" panose="020B0503020204020204" pitchFamily="34" charset="-122"/>
            </a:endParaRPr>
          </a:p>
        </p:txBody>
      </p:sp>
      <p:sp>
        <p:nvSpPr>
          <p:cNvPr id="37" name="Rectangle 36">
            <a:extLst>
              <a:ext uri="{FF2B5EF4-FFF2-40B4-BE49-F238E27FC236}">
                <a16:creationId xmlns:a16="http://schemas.microsoft.com/office/drawing/2014/main" xmlns="" id="{A1957A9E-87F7-C748-8133-34FFDD963BDC}"/>
              </a:ext>
            </a:extLst>
          </p:cNvPr>
          <p:cNvSpPr/>
          <p:nvPr/>
        </p:nvSpPr>
        <p:spPr>
          <a:xfrm>
            <a:off x="4652564" y="3938374"/>
            <a:ext cx="1877294" cy="3108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0" rIns="0"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000" dirty="0">
                <a:solidFill>
                  <a:schemeClr val="bg1"/>
                </a:solidFill>
                <a:latin typeface="Microsoft YaHei" panose="020B0503020204020204" pitchFamily="34" charset="-122"/>
                <a:ea typeface="Microsoft YaHei" panose="020B0503020204020204" pitchFamily="34" charset="-122"/>
              </a:rPr>
              <a:t>RPC/Databases</a:t>
            </a:r>
            <a:endParaRPr lang="en-US" sz="1000" dirty="0">
              <a:solidFill>
                <a:schemeClr val="bg1"/>
              </a:solidFill>
              <a:latin typeface="Microsoft YaHei" panose="020B0503020204020204" pitchFamily="34" charset="-122"/>
              <a:ea typeface="Microsoft YaHei" panose="020B0503020204020204" pitchFamily="34" charset="-122"/>
            </a:endParaRPr>
          </a:p>
        </p:txBody>
      </p:sp>
      <p:sp>
        <p:nvSpPr>
          <p:cNvPr id="38" name="Rectangle 37">
            <a:extLst>
              <a:ext uri="{FF2B5EF4-FFF2-40B4-BE49-F238E27FC236}">
                <a16:creationId xmlns:a16="http://schemas.microsoft.com/office/drawing/2014/main" xmlns="" id="{4EF4EDD8-DA31-5743-ACA7-30056E4E32AA}"/>
              </a:ext>
            </a:extLst>
          </p:cNvPr>
          <p:cNvSpPr/>
          <p:nvPr/>
        </p:nvSpPr>
        <p:spPr>
          <a:xfrm>
            <a:off x="4651923" y="2737026"/>
            <a:ext cx="1878576" cy="30925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0" rIns="0"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000" dirty="0">
                <a:solidFill>
                  <a:schemeClr val="bg1"/>
                </a:solidFill>
                <a:latin typeface="Microsoft YaHei" panose="020B0503020204020204" pitchFamily="34" charset="-122"/>
                <a:ea typeface="Microsoft YaHei" panose="020B0503020204020204" pitchFamily="34" charset="-122"/>
              </a:rPr>
              <a:t>Controller/JSON</a:t>
            </a:r>
            <a:r>
              <a:rPr lang="zh-CN" altLang="en-US" sz="1000" dirty="0">
                <a:solidFill>
                  <a:schemeClr val="bg1"/>
                </a:solidFill>
                <a:latin typeface="Microsoft YaHei" panose="020B0503020204020204" pitchFamily="34" charset="-122"/>
                <a:ea typeface="Microsoft YaHei" panose="020B0503020204020204" pitchFamily="34" charset="-122"/>
              </a:rPr>
              <a:t> </a:t>
            </a:r>
            <a:r>
              <a:rPr lang="en-US" altLang="zh-CN" sz="1000" dirty="0">
                <a:solidFill>
                  <a:schemeClr val="bg1"/>
                </a:solidFill>
                <a:latin typeface="Microsoft YaHei" panose="020B0503020204020204" pitchFamily="34" charset="-122"/>
                <a:ea typeface="Microsoft YaHei" panose="020B0503020204020204" pitchFamily="34" charset="-122"/>
              </a:rPr>
              <a:t>API</a:t>
            </a:r>
            <a:endParaRPr lang="en-US" sz="1000" dirty="0">
              <a:solidFill>
                <a:schemeClr val="bg1"/>
              </a:solidFill>
              <a:latin typeface="Microsoft YaHei" panose="020B0503020204020204" pitchFamily="34" charset="-122"/>
              <a:ea typeface="Microsoft YaHei" panose="020B0503020204020204" pitchFamily="34" charset="-122"/>
            </a:endParaRPr>
          </a:p>
        </p:txBody>
      </p:sp>
      <p:sp>
        <p:nvSpPr>
          <p:cNvPr id="39" name="Rectangle 38">
            <a:extLst>
              <a:ext uri="{FF2B5EF4-FFF2-40B4-BE49-F238E27FC236}">
                <a16:creationId xmlns:a16="http://schemas.microsoft.com/office/drawing/2014/main" xmlns="" id="{4C821E2C-C9C0-CC4B-9B1C-D41ABF3DA533}"/>
              </a:ext>
            </a:extLst>
          </p:cNvPr>
          <p:cNvSpPr/>
          <p:nvPr/>
        </p:nvSpPr>
        <p:spPr>
          <a:xfrm>
            <a:off x="4634994" y="3535576"/>
            <a:ext cx="910185" cy="32330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0" rIns="0"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000" dirty="0">
                <a:solidFill>
                  <a:schemeClr val="bg1"/>
                </a:solidFill>
                <a:latin typeface="Microsoft YaHei" panose="020B0503020204020204" pitchFamily="34" charset="-122"/>
                <a:ea typeface="Microsoft YaHei" panose="020B0503020204020204" pitchFamily="34" charset="-122"/>
              </a:rPr>
              <a:t>Model</a:t>
            </a:r>
            <a:endParaRPr lang="en-US" sz="1000" dirty="0">
              <a:solidFill>
                <a:schemeClr val="bg1"/>
              </a:solidFill>
              <a:latin typeface="Microsoft YaHei" panose="020B0503020204020204" pitchFamily="34" charset="-122"/>
              <a:ea typeface="Microsoft YaHei" panose="020B0503020204020204" pitchFamily="34" charset="-122"/>
            </a:endParaRPr>
          </a:p>
        </p:txBody>
      </p:sp>
      <p:sp>
        <p:nvSpPr>
          <p:cNvPr id="40" name="Rectangle 39">
            <a:extLst>
              <a:ext uri="{FF2B5EF4-FFF2-40B4-BE49-F238E27FC236}">
                <a16:creationId xmlns:a16="http://schemas.microsoft.com/office/drawing/2014/main" xmlns="" id="{E53DE065-320C-5345-9653-98E8AB2104BE}"/>
              </a:ext>
            </a:extLst>
          </p:cNvPr>
          <p:cNvSpPr/>
          <p:nvPr/>
        </p:nvSpPr>
        <p:spPr>
          <a:xfrm>
            <a:off x="4682036" y="1219379"/>
            <a:ext cx="1831535" cy="1425132"/>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latin typeface="Microsoft YaHei" panose="020B0503020204020204" pitchFamily="34" charset="-122"/>
              <a:ea typeface="Microsoft YaHei" panose="020B0503020204020204" pitchFamily="34" charset="-122"/>
            </a:endParaRPr>
          </a:p>
        </p:txBody>
      </p:sp>
      <p:sp>
        <p:nvSpPr>
          <p:cNvPr id="41" name="Rectangle 40">
            <a:extLst>
              <a:ext uri="{FF2B5EF4-FFF2-40B4-BE49-F238E27FC236}">
                <a16:creationId xmlns:a16="http://schemas.microsoft.com/office/drawing/2014/main" xmlns="" id="{F1356E76-9E47-CC4A-9787-CB80B5669DF9}"/>
              </a:ext>
            </a:extLst>
          </p:cNvPr>
          <p:cNvSpPr/>
          <p:nvPr/>
        </p:nvSpPr>
        <p:spPr>
          <a:xfrm>
            <a:off x="4504160" y="1102324"/>
            <a:ext cx="2145148" cy="3335924"/>
          </a:xfrm>
          <a:prstGeom prst="rect">
            <a:avLst/>
          </a:prstGeom>
          <a:noFill/>
          <a:ln>
            <a:solidFill>
              <a:schemeClr val="bg1">
                <a:lumMod val="75000"/>
              </a:schemeClr>
            </a:solidFill>
            <a:prstDash val="dash"/>
          </a:ln>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a:endParaRPr lang="en-US"/>
          </a:p>
        </p:txBody>
      </p:sp>
      <p:sp>
        <p:nvSpPr>
          <p:cNvPr id="42" name="Rectangle 41">
            <a:extLst>
              <a:ext uri="{FF2B5EF4-FFF2-40B4-BE49-F238E27FC236}">
                <a16:creationId xmlns:a16="http://schemas.microsoft.com/office/drawing/2014/main" xmlns="" id="{1DC26C4A-B956-C446-BB6B-437FE3D6FBB4}"/>
              </a:ext>
            </a:extLst>
          </p:cNvPr>
          <p:cNvSpPr/>
          <p:nvPr/>
        </p:nvSpPr>
        <p:spPr>
          <a:xfrm>
            <a:off x="4791101" y="1347614"/>
            <a:ext cx="754079" cy="3420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200" dirty="0">
                <a:solidFill>
                  <a:schemeClr val="bg1"/>
                </a:solidFill>
                <a:latin typeface="Microsoft YaHei" panose="020B0503020204020204" pitchFamily="34" charset="-122"/>
                <a:ea typeface="Microsoft YaHei" panose="020B0503020204020204" pitchFamily="34" charset="-122"/>
              </a:rPr>
              <a:t>HTML</a:t>
            </a:r>
            <a:endParaRPr lang="en-US" sz="1200" dirty="0">
              <a:solidFill>
                <a:schemeClr val="bg1"/>
              </a:solidFill>
              <a:latin typeface="Microsoft YaHei" panose="020B0503020204020204" pitchFamily="34" charset="-122"/>
              <a:ea typeface="Microsoft YaHei" panose="020B0503020204020204" pitchFamily="34" charset="-122"/>
            </a:endParaRPr>
          </a:p>
        </p:txBody>
      </p:sp>
      <p:sp>
        <p:nvSpPr>
          <p:cNvPr id="43" name="Rectangle 42">
            <a:extLst>
              <a:ext uri="{FF2B5EF4-FFF2-40B4-BE49-F238E27FC236}">
                <a16:creationId xmlns:a16="http://schemas.microsoft.com/office/drawing/2014/main" xmlns="" id="{71FBDFE2-3143-E04A-97C1-522BF565786D}"/>
              </a:ext>
            </a:extLst>
          </p:cNvPr>
          <p:cNvSpPr/>
          <p:nvPr/>
        </p:nvSpPr>
        <p:spPr>
          <a:xfrm>
            <a:off x="5654245" y="1347614"/>
            <a:ext cx="738503" cy="3420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200" dirty="0">
                <a:solidFill>
                  <a:schemeClr val="bg1"/>
                </a:solidFill>
                <a:latin typeface="Microsoft YaHei" panose="020B0503020204020204" pitchFamily="34" charset="-122"/>
                <a:ea typeface="Microsoft YaHei" panose="020B0503020204020204" pitchFamily="34" charset="-122"/>
              </a:rPr>
              <a:t>CSS</a:t>
            </a:r>
            <a:endParaRPr lang="en-US" sz="1200" dirty="0">
              <a:solidFill>
                <a:schemeClr val="bg1"/>
              </a:solidFill>
              <a:latin typeface="Microsoft YaHei" panose="020B0503020204020204" pitchFamily="34" charset="-122"/>
              <a:ea typeface="Microsoft YaHei" panose="020B0503020204020204" pitchFamily="34" charset="-122"/>
            </a:endParaRPr>
          </a:p>
        </p:txBody>
      </p:sp>
      <p:sp>
        <p:nvSpPr>
          <p:cNvPr id="44" name="Rectangle 43">
            <a:extLst>
              <a:ext uri="{FF2B5EF4-FFF2-40B4-BE49-F238E27FC236}">
                <a16:creationId xmlns:a16="http://schemas.microsoft.com/office/drawing/2014/main" xmlns="" id="{95DB55B6-3D20-A54C-9D61-D380D1F6B889}"/>
              </a:ext>
            </a:extLst>
          </p:cNvPr>
          <p:cNvSpPr/>
          <p:nvPr/>
        </p:nvSpPr>
        <p:spPr>
          <a:xfrm>
            <a:off x="4800986" y="1779662"/>
            <a:ext cx="734307" cy="3420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200" dirty="0">
                <a:solidFill>
                  <a:schemeClr val="bg1"/>
                </a:solidFill>
                <a:latin typeface="Microsoft YaHei" panose="020B0503020204020204" pitchFamily="34" charset="-122"/>
                <a:ea typeface="Microsoft YaHei" panose="020B0503020204020204" pitchFamily="34" charset="-122"/>
              </a:rPr>
              <a:t>JS</a:t>
            </a:r>
            <a:endParaRPr lang="en-US" sz="1200" dirty="0">
              <a:solidFill>
                <a:schemeClr val="bg1"/>
              </a:solidFill>
              <a:latin typeface="Microsoft YaHei" panose="020B0503020204020204" pitchFamily="34" charset="-122"/>
              <a:ea typeface="Microsoft YaHei" panose="020B0503020204020204" pitchFamily="34" charset="-122"/>
            </a:endParaRPr>
          </a:p>
        </p:txBody>
      </p:sp>
      <p:sp>
        <p:nvSpPr>
          <p:cNvPr id="45" name="Rectangle 44">
            <a:extLst>
              <a:ext uri="{FF2B5EF4-FFF2-40B4-BE49-F238E27FC236}">
                <a16:creationId xmlns:a16="http://schemas.microsoft.com/office/drawing/2014/main" xmlns="" id="{E3B79E99-3C07-3E4D-8BFA-40DA75289568}"/>
              </a:ext>
            </a:extLst>
          </p:cNvPr>
          <p:cNvSpPr/>
          <p:nvPr/>
        </p:nvSpPr>
        <p:spPr>
          <a:xfrm>
            <a:off x="4807840" y="2240350"/>
            <a:ext cx="1584908" cy="31907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0" rIns="0"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000" dirty="0">
                <a:solidFill>
                  <a:schemeClr val="bg1"/>
                </a:solidFill>
                <a:latin typeface="Microsoft YaHei" panose="020B0503020204020204" pitchFamily="34" charset="-122"/>
                <a:ea typeface="Microsoft YaHei" panose="020B0503020204020204" pitchFamily="34" charset="-122"/>
              </a:rPr>
              <a:t>Ajax</a:t>
            </a:r>
            <a:endParaRPr lang="en-US" sz="1000" dirty="0">
              <a:solidFill>
                <a:schemeClr val="bg1"/>
              </a:solidFill>
              <a:latin typeface="Microsoft YaHei" panose="020B0503020204020204" pitchFamily="34" charset="-122"/>
              <a:ea typeface="Microsoft YaHei" panose="020B0503020204020204" pitchFamily="34" charset="-122"/>
            </a:endParaRPr>
          </a:p>
        </p:txBody>
      </p:sp>
      <p:sp>
        <p:nvSpPr>
          <p:cNvPr id="47" name="Rectangle 46">
            <a:extLst>
              <a:ext uri="{FF2B5EF4-FFF2-40B4-BE49-F238E27FC236}">
                <a16:creationId xmlns:a16="http://schemas.microsoft.com/office/drawing/2014/main" xmlns="" id="{62D25347-D704-BE49-9162-A4977DA1ECB6}"/>
              </a:ext>
            </a:extLst>
          </p:cNvPr>
          <p:cNvSpPr/>
          <p:nvPr/>
        </p:nvSpPr>
        <p:spPr>
          <a:xfrm>
            <a:off x="4758056" y="4530762"/>
            <a:ext cx="1542345"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dirty="0">
                <a:latin typeface="Microsoft YaHei" panose="020B0503020204020204" pitchFamily="34" charset="-122"/>
                <a:ea typeface="Microsoft YaHei" panose="020B0503020204020204" pitchFamily="34" charset="-122"/>
              </a:rPr>
              <a:t>前端</a:t>
            </a:r>
            <a:r>
              <a:rPr lang="en-US" altLang="zh-CN" dirty="0">
                <a:latin typeface="Microsoft YaHei" panose="020B0503020204020204" pitchFamily="34" charset="-122"/>
                <a:ea typeface="Microsoft YaHei" panose="020B0503020204020204" pitchFamily="34" charset="-122"/>
              </a:rPr>
              <a:t>RIA/SPA</a:t>
            </a:r>
            <a:endParaRPr lang="en-US" dirty="0">
              <a:latin typeface="Microsoft YaHei" panose="020B0503020204020204" pitchFamily="34" charset="-122"/>
              <a:ea typeface="Microsoft YaHei" panose="020B0503020204020204" pitchFamily="34" charset="-122"/>
            </a:endParaRPr>
          </a:p>
        </p:txBody>
      </p:sp>
      <p:sp>
        <p:nvSpPr>
          <p:cNvPr id="48" name="Rectangle 47">
            <a:extLst>
              <a:ext uri="{FF2B5EF4-FFF2-40B4-BE49-F238E27FC236}">
                <a16:creationId xmlns:a16="http://schemas.microsoft.com/office/drawing/2014/main" xmlns="" id="{4BCFD39D-BC03-8B4D-9B4F-CB4D3C38AA04}"/>
              </a:ext>
            </a:extLst>
          </p:cNvPr>
          <p:cNvSpPr/>
          <p:nvPr/>
        </p:nvSpPr>
        <p:spPr>
          <a:xfrm>
            <a:off x="4634995" y="3138799"/>
            <a:ext cx="910185" cy="33133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0" rIns="0"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000" dirty="0">
                <a:solidFill>
                  <a:schemeClr val="bg1"/>
                </a:solidFill>
                <a:latin typeface="Microsoft YaHei" panose="020B0503020204020204" pitchFamily="34" charset="-122"/>
                <a:ea typeface="Microsoft YaHei" panose="020B0503020204020204" pitchFamily="34" charset="-122"/>
              </a:rPr>
              <a:t>Service</a:t>
            </a:r>
            <a:endParaRPr lang="en-US" sz="1000" dirty="0">
              <a:solidFill>
                <a:schemeClr val="bg1"/>
              </a:solidFill>
              <a:latin typeface="Microsoft YaHei" panose="020B0503020204020204" pitchFamily="34" charset="-122"/>
              <a:ea typeface="Microsoft YaHei" panose="020B0503020204020204" pitchFamily="34" charset="-122"/>
            </a:endParaRPr>
          </a:p>
        </p:txBody>
      </p:sp>
      <p:sp>
        <p:nvSpPr>
          <p:cNvPr id="49" name="Rectangle 48">
            <a:extLst>
              <a:ext uri="{FF2B5EF4-FFF2-40B4-BE49-F238E27FC236}">
                <a16:creationId xmlns:a16="http://schemas.microsoft.com/office/drawing/2014/main" xmlns="" id="{05D59AB1-A181-4949-B2EE-5B75C6A1FD0E}"/>
              </a:ext>
            </a:extLst>
          </p:cNvPr>
          <p:cNvSpPr/>
          <p:nvPr/>
        </p:nvSpPr>
        <p:spPr>
          <a:xfrm>
            <a:off x="5654245" y="3138798"/>
            <a:ext cx="884053" cy="33133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0" rIns="0"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000" dirty="0">
                <a:solidFill>
                  <a:schemeClr val="bg1"/>
                </a:solidFill>
                <a:latin typeface="Microsoft YaHei" panose="020B0503020204020204" pitchFamily="34" charset="-122"/>
                <a:ea typeface="Microsoft YaHei" panose="020B0503020204020204" pitchFamily="34" charset="-122"/>
              </a:rPr>
              <a:t>Service</a:t>
            </a:r>
            <a:endParaRPr lang="en-US" sz="1000" dirty="0">
              <a:solidFill>
                <a:schemeClr val="bg1"/>
              </a:solidFill>
              <a:latin typeface="Microsoft YaHei" panose="020B0503020204020204" pitchFamily="34" charset="-122"/>
              <a:ea typeface="Microsoft YaHei" panose="020B0503020204020204" pitchFamily="34" charset="-122"/>
            </a:endParaRPr>
          </a:p>
        </p:txBody>
      </p:sp>
      <p:sp>
        <p:nvSpPr>
          <p:cNvPr id="50" name="Rectangle 49">
            <a:extLst>
              <a:ext uri="{FF2B5EF4-FFF2-40B4-BE49-F238E27FC236}">
                <a16:creationId xmlns:a16="http://schemas.microsoft.com/office/drawing/2014/main" xmlns="" id="{4F60649B-D83E-3A4F-92D9-9DB3385E2DE5}"/>
              </a:ext>
            </a:extLst>
          </p:cNvPr>
          <p:cNvSpPr/>
          <p:nvPr/>
        </p:nvSpPr>
        <p:spPr>
          <a:xfrm>
            <a:off x="5654245" y="3543681"/>
            <a:ext cx="884053" cy="31519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0" rIns="0"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000" dirty="0">
                <a:solidFill>
                  <a:schemeClr val="bg1"/>
                </a:solidFill>
                <a:latin typeface="Microsoft YaHei" panose="020B0503020204020204" pitchFamily="34" charset="-122"/>
                <a:ea typeface="Microsoft YaHei" panose="020B0503020204020204" pitchFamily="34" charset="-122"/>
              </a:rPr>
              <a:t>Model</a:t>
            </a:r>
            <a:endParaRPr lang="en-US" sz="1000" dirty="0">
              <a:solidFill>
                <a:schemeClr val="bg1"/>
              </a:solidFill>
              <a:latin typeface="Microsoft YaHei" panose="020B0503020204020204" pitchFamily="34" charset="-122"/>
              <a:ea typeface="Microsoft YaHei" panose="020B0503020204020204" pitchFamily="34" charset="-122"/>
            </a:endParaRPr>
          </a:p>
        </p:txBody>
      </p:sp>
      <p:sp>
        <p:nvSpPr>
          <p:cNvPr id="51" name="Rectangle 50">
            <a:extLst>
              <a:ext uri="{FF2B5EF4-FFF2-40B4-BE49-F238E27FC236}">
                <a16:creationId xmlns:a16="http://schemas.microsoft.com/office/drawing/2014/main" xmlns="" id="{BC89F154-BAE1-6E4B-B8DE-2010C301792D}"/>
              </a:ext>
            </a:extLst>
          </p:cNvPr>
          <p:cNvSpPr/>
          <p:nvPr/>
        </p:nvSpPr>
        <p:spPr>
          <a:xfrm>
            <a:off x="6888171" y="3938374"/>
            <a:ext cx="1877294" cy="3108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000" dirty="0">
                <a:solidFill>
                  <a:schemeClr val="bg1"/>
                </a:solidFill>
                <a:latin typeface="Microsoft YaHei" panose="020B0503020204020204" pitchFamily="34" charset="-122"/>
                <a:ea typeface="Microsoft YaHei" panose="020B0503020204020204" pitchFamily="34" charset="-122"/>
              </a:rPr>
              <a:t>Infrastructure</a:t>
            </a:r>
            <a:endParaRPr lang="en-US" sz="1000" dirty="0">
              <a:solidFill>
                <a:schemeClr val="bg1"/>
              </a:solidFill>
              <a:latin typeface="Microsoft YaHei" panose="020B0503020204020204" pitchFamily="34" charset="-122"/>
              <a:ea typeface="Microsoft YaHei" panose="020B0503020204020204" pitchFamily="34" charset="-122"/>
            </a:endParaRPr>
          </a:p>
        </p:txBody>
      </p:sp>
      <p:sp>
        <p:nvSpPr>
          <p:cNvPr id="52" name="Rectangle 51">
            <a:extLst>
              <a:ext uri="{FF2B5EF4-FFF2-40B4-BE49-F238E27FC236}">
                <a16:creationId xmlns:a16="http://schemas.microsoft.com/office/drawing/2014/main" xmlns="" id="{F9E9DB00-00B6-C44B-9EDF-EADC5A2EBA25}"/>
              </a:ext>
            </a:extLst>
          </p:cNvPr>
          <p:cNvSpPr/>
          <p:nvPr/>
        </p:nvSpPr>
        <p:spPr>
          <a:xfrm>
            <a:off x="6887530" y="2737026"/>
            <a:ext cx="1878576" cy="30925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000" dirty="0">
                <a:solidFill>
                  <a:schemeClr val="bg1"/>
                </a:solidFill>
                <a:latin typeface="Microsoft YaHei" panose="020B0503020204020204" pitchFamily="34" charset="-122"/>
                <a:ea typeface="Microsoft YaHei" panose="020B0503020204020204" pitchFamily="34" charset="-122"/>
              </a:rPr>
              <a:t>RESTful</a:t>
            </a:r>
            <a:r>
              <a:rPr lang="zh-CN" altLang="en-US" sz="1000" dirty="0">
                <a:solidFill>
                  <a:schemeClr val="bg1"/>
                </a:solidFill>
                <a:latin typeface="Microsoft YaHei" panose="020B0503020204020204" pitchFamily="34" charset="-122"/>
                <a:ea typeface="Microsoft YaHei" panose="020B0503020204020204" pitchFamily="34" charset="-122"/>
              </a:rPr>
              <a:t> </a:t>
            </a:r>
            <a:r>
              <a:rPr lang="en-US" altLang="zh-CN" sz="1000" dirty="0">
                <a:solidFill>
                  <a:schemeClr val="bg1"/>
                </a:solidFill>
                <a:latin typeface="Microsoft YaHei" panose="020B0503020204020204" pitchFamily="34" charset="-122"/>
                <a:ea typeface="Microsoft YaHei" panose="020B0503020204020204" pitchFamily="34" charset="-122"/>
              </a:rPr>
              <a:t>API</a:t>
            </a:r>
            <a:endParaRPr lang="en-US" sz="1000" dirty="0">
              <a:solidFill>
                <a:schemeClr val="bg1"/>
              </a:solidFill>
              <a:latin typeface="Microsoft YaHei" panose="020B0503020204020204" pitchFamily="34" charset="-122"/>
              <a:ea typeface="Microsoft YaHei" panose="020B0503020204020204" pitchFamily="34" charset="-122"/>
            </a:endParaRPr>
          </a:p>
        </p:txBody>
      </p:sp>
      <p:sp>
        <p:nvSpPr>
          <p:cNvPr id="53" name="Rectangle 52">
            <a:extLst>
              <a:ext uri="{FF2B5EF4-FFF2-40B4-BE49-F238E27FC236}">
                <a16:creationId xmlns:a16="http://schemas.microsoft.com/office/drawing/2014/main" xmlns="" id="{283BF503-7B26-9B4E-96F0-35433A6BDB42}"/>
              </a:ext>
            </a:extLst>
          </p:cNvPr>
          <p:cNvSpPr/>
          <p:nvPr/>
        </p:nvSpPr>
        <p:spPr>
          <a:xfrm>
            <a:off x="6886339" y="3148238"/>
            <a:ext cx="910185" cy="32330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000" dirty="0">
                <a:solidFill>
                  <a:schemeClr val="bg1"/>
                </a:solidFill>
                <a:latin typeface="Microsoft YaHei" panose="020B0503020204020204" pitchFamily="34" charset="-122"/>
                <a:ea typeface="Microsoft YaHei" panose="020B0503020204020204" pitchFamily="34" charset="-122"/>
              </a:rPr>
              <a:t>Micro</a:t>
            </a:r>
            <a:r>
              <a:rPr lang="zh-CN" altLang="en-US" sz="1000" dirty="0">
                <a:solidFill>
                  <a:schemeClr val="bg1"/>
                </a:solidFill>
                <a:latin typeface="Microsoft YaHei" panose="020B0503020204020204" pitchFamily="34" charset="-122"/>
                <a:ea typeface="Microsoft YaHei" panose="020B0503020204020204" pitchFamily="34" charset="-122"/>
              </a:rPr>
              <a:t> </a:t>
            </a:r>
            <a:r>
              <a:rPr lang="en-US" altLang="zh-CN" sz="1000" dirty="0">
                <a:solidFill>
                  <a:schemeClr val="bg1"/>
                </a:solidFill>
                <a:latin typeface="Microsoft YaHei" panose="020B0503020204020204" pitchFamily="34" charset="-122"/>
                <a:ea typeface="Microsoft YaHei" panose="020B0503020204020204" pitchFamily="34" charset="-122"/>
              </a:rPr>
              <a:t>Service</a:t>
            </a:r>
            <a:endParaRPr lang="en-US" sz="1000" dirty="0">
              <a:solidFill>
                <a:schemeClr val="bg1"/>
              </a:solidFill>
              <a:latin typeface="Microsoft YaHei" panose="020B0503020204020204" pitchFamily="34" charset="-122"/>
              <a:ea typeface="Microsoft YaHei" panose="020B0503020204020204" pitchFamily="34" charset="-122"/>
            </a:endParaRPr>
          </a:p>
        </p:txBody>
      </p:sp>
      <p:sp>
        <p:nvSpPr>
          <p:cNvPr id="54" name="Rectangle 53">
            <a:extLst>
              <a:ext uri="{FF2B5EF4-FFF2-40B4-BE49-F238E27FC236}">
                <a16:creationId xmlns:a16="http://schemas.microsoft.com/office/drawing/2014/main" xmlns="" id="{24E6639E-F843-B544-89D9-5EF2ADCFABF4}"/>
              </a:ext>
            </a:extLst>
          </p:cNvPr>
          <p:cNvSpPr/>
          <p:nvPr/>
        </p:nvSpPr>
        <p:spPr>
          <a:xfrm>
            <a:off x="6917643" y="1219379"/>
            <a:ext cx="1831535" cy="1425132"/>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en-US" dirty="0">
              <a:latin typeface="Microsoft YaHei" panose="020B0503020204020204" pitchFamily="34" charset="-122"/>
              <a:ea typeface="Microsoft YaHei" panose="020B0503020204020204" pitchFamily="34" charset="-122"/>
            </a:endParaRPr>
          </a:p>
        </p:txBody>
      </p:sp>
      <p:sp>
        <p:nvSpPr>
          <p:cNvPr id="55" name="Rectangle 54">
            <a:extLst>
              <a:ext uri="{FF2B5EF4-FFF2-40B4-BE49-F238E27FC236}">
                <a16:creationId xmlns:a16="http://schemas.microsoft.com/office/drawing/2014/main" xmlns="" id="{C47C1890-9C71-E44B-BDA9-15A1C6EA7446}"/>
              </a:ext>
            </a:extLst>
          </p:cNvPr>
          <p:cNvSpPr/>
          <p:nvPr/>
        </p:nvSpPr>
        <p:spPr>
          <a:xfrm>
            <a:off x="6724675" y="1102324"/>
            <a:ext cx="2160240" cy="3335924"/>
          </a:xfrm>
          <a:prstGeom prst="rect">
            <a:avLst/>
          </a:prstGeom>
          <a:noFill/>
          <a:ln>
            <a:solidFill>
              <a:schemeClr val="bg1">
                <a:lumMod val="75000"/>
              </a:schemeClr>
            </a:solidFill>
            <a:prstDash val="dash"/>
          </a:ln>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a:endParaRPr lang="en-US"/>
          </a:p>
        </p:txBody>
      </p:sp>
      <p:sp>
        <p:nvSpPr>
          <p:cNvPr id="56" name="Rectangle 55">
            <a:extLst>
              <a:ext uri="{FF2B5EF4-FFF2-40B4-BE49-F238E27FC236}">
                <a16:creationId xmlns:a16="http://schemas.microsoft.com/office/drawing/2014/main" xmlns="" id="{0AA3F9E2-35B8-A942-9AE0-318E30AF8300}"/>
              </a:ext>
            </a:extLst>
          </p:cNvPr>
          <p:cNvSpPr/>
          <p:nvPr/>
        </p:nvSpPr>
        <p:spPr>
          <a:xfrm>
            <a:off x="7026708" y="1347614"/>
            <a:ext cx="1592008" cy="3420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200" dirty="0">
                <a:solidFill>
                  <a:schemeClr val="bg1"/>
                </a:solidFill>
                <a:latin typeface="Microsoft YaHei" panose="020B0503020204020204" pitchFamily="34" charset="-122"/>
                <a:ea typeface="Microsoft YaHei" panose="020B0503020204020204" pitchFamily="34" charset="-122"/>
              </a:rPr>
              <a:t>View</a:t>
            </a:r>
            <a:r>
              <a:rPr lang="zh-CN" altLang="en-US" sz="1200" dirty="0">
                <a:solidFill>
                  <a:schemeClr val="bg1"/>
                </a:solidFill>
                <a:latin typeface="Microsoft YaHei" panose="020B0503020204020204" pitchFamily="34" charset="-122"/>
                <a:ea typeface="Microsoft YaHei" panose="020B0503020204020204" pitchFamily="34" charset="-122"/>
              </a:rPr>
              <a:t> </a:t>
            </a:r>
            <a:r>
              <a:rPr lang="en-US" altLang="zh-CN" sz="1200" dirty="0">
                <a:solidFill>
                  <a:schemeClr val="bg1"/>
                </a:solidFill>
                <a:latin typeface="Microsoft YaHei" panose="020B0503020204020204" pitchFamily="34" charset="-122"/>
                <a:ea typeface="Microsoft YaHei" panose="020B0503020204020204" pitchFamily="34" charset="-122"/>
              </a:rPr>
              <a:t>Component</a:t>
            </a:r>
            <a:endParaRPr lang="en-US" sz="1200" dirty="0">
              <a:solidFill>
                <a:schemeClr val="bg1"/>
              </a:solidFill>
              <a:latin typeface="Microsoft YaHei" panose="020B0503020204020204" pitchFamily="34" charset="-122"/>
              <a:ea typeface="Microsoft YaHei" panose="020B0503020204020204" pitchFamily="34" charset="-122"/>
            </a:endParaRPr>
          </a:p>
        </p:txBody>
      </p:sp>
      <p:sp>
        <p:nvSpPr>
          <p:cNvPr id="58" name="Rectangle 57">
            <a:extLst>
              <a:ext uri="{FF2B5EF4-FFF2-40B4-BE49-F238E27FC236}">
                <a16:creationId xmlns:a16="http://schemas.microsoft.com/office/drawing/2014/main" xmlns="" id="{B23970D8-9714-B54C-B2C6-8F3C042F249A}"/>
              </a:ext>
            </a:extLst>
          </p:cNvPr>
          <p:cNvSpPr/>
          <p:nvPr/>
        </p:nvSpPr>
        <p:spPr>
          <a:xfrm>
            <a:off x="7030526" y="1781282"/>
            <a:ext cx="734307" cy="3420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000" dirty="0">
                <a:solidFill>
                  <a:schemeClr val="bg1"/>
                </a:solidFill>
                <a:latin typeface="Microsoft YaHei" panose="020B0503020204020204" pitchFamily="34" charset="-122"/>
                <a:ea typeface="Microsoft YaHei" panose="020B0503020204020204" pitchFamily="34" charset="-122"/>
              </a:rPr>
              <a:t>View</a:t>
            </a:r>
          </a:p>
          <a:p>
            <a:pPr algn="ctr"/>
            <a:r>
              <a:rPr lang="en-US" altLang="zh-CN" sz="1000" dirty="0">
                <a:solidFill>
                  <a:schemeClr val="bg1"/>
                </a:solidFill>
                <a:latin typeface="Microsoft YaHei" panose="020B0503020204020204" pitchFamily="34" charset="-122"/>
                <a:ea typeface="Microsoft YaHei" panose="020B0503020204020204" pitchFamily="34" charset="-122"/>
              </a:rPr>
              <a:t>Model</a:t>
            </a:r>
            <a:endParaRPr lang="en-US" sz="1000" dirty="0">
              <a:solidFill>
                <a:schemeClr val="bg1"/>
              </a:solidFill>
              <a:latin typeface="Microsoft YaHei" panose="020B0503020204020204" pitchFamily="34" charset="-122"/>
              <a:ea typeface="Microsoft YaHei" panose="020B0503020204020204" pitchFamily="34" charset="-122"/>
            </a:endParaRPr>
          </a:p>
        </p:txBody>
      </p:sp>
      <p:sp>
        <p:nvSpPr>
          <p:cNvPr id="61" name="Rectangle 60">
            <a:extLst>
              <a:ext uri="{FF2B5EF4-FFF2-40B4-BE49-F238E27FC236}">
                <a16:creationId xmlns:a16="http://schemas.microsoft.com/office/drawing/2014/main" xmlns="" id="{1ED90A8E-5C61-3048-A7E3-481A1B80BB72}"/>
              </a:ext>
            </a:extLst>
          </p:cNvPr>
          <p:cNvSpPr/>
          <p:nvPr/>
        </p:nvSpPr>
        <p:spPr>
          <a:xfrm>
            <a:off x="6827145" y="4503693"/>
            <a:ext cx="2012538"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latin typeface="Microsoft YaHei" panose="020B0503020204020204" pitchFamily="34" charset="-122"/>
                <a:ea typeface="Microsoft YaHei" panose="020B0503020204020204" pitchFamily="34" charset="-122"/>
              </a:rPr>
              <a:t>WebApp/MVVM</a:t>
            </a:r>
            <a:endParaRPr lang="en-US" dirty="0">
              <a:latin typeface="Microsoft YaHei" panose="020B0503020204020204" pitchFamily="34" charset="-122"/>
              <a:ea typeface="Microsoft YaHei" panose="020B0503020204020204" pitchFamily="34" charset="-122"/>
            </a:endParaRPr>
          </a:p>
        </p:txBody>
      </p:sp>
      <p:sp>
        <p:nvSpPr>
          <p:cNvPr id="62" name="Rectangle 61">
            <a:extLst>
              <a:ext uri="{FF2B5EF4-FFF2-40B4-BE49-F238E27FC236}">
                <a16:creationId xmlns:a16="http://schemas.microsoft.com/office/drawing/2014/main" xmlns="" id="{604125A4-3D62-8D4F-8ADE-EC4A157CBACA}"/>
              </a:ext>
            </a:extLst>
          </p:cNvPr>
          <p:cNvSpPr/>
          <p:nvPr/>
        </p:nvSpPr>
        <p:spPr>
          <a:xfrm>
            <a:off x="6886339" y="3529983"/>
            <a:ext cx="910185" cy="331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000" dirty="0">
                <a:solidFill>
                  <a:schemeClr val="bg1"/>
                </a:solidFill>
                <a:latin typeface="Microsoft YaHei" panose="020B0503020204020204" pitchFamily="34" charset="-122"/>
                <a:ea typeface="Microsoft YaHei" panose="020B0503020204020204" pitchFamily="34" charset="-122"/>
              </a:rPr>
              <a:t>Micro</a:t>
            </a:r>
            <a:r>
              <a:rPr lang="zh-CN" altLang="en-US" sz="1000" dirty="0">
                <a:solidFill>
                  <a:schemeClr val="bg1"/>
                </a:solidFill>
                <a:latin typeface="Microsoft YaHei" panose="020B0503020204020204" pitchFamily="34" charset="-122"/>
                <a:ea typeface="Microsoft YaHei" panose="020B0503020204020204" pitchFamily="34" charset="-122"/>
              </a:rPr>
              <a:t> </a:t>
            </a:r>
            <a:r>
              <a:rPr lang="en-US" altLang="zh-CN" sz="1000" dirty="0">
                <a:solidFill>
                  <a:schemeClr val="bg1"/>
                </a:solidFill>
                <a:latin typeface="Microsoft YaHei" panose="020B0503020204020204" pitchFamily="34" charset="-122"/>
                <a:ea typeface="Microsoft YaHei" panose="020B0503020204020204" pitchFamily="34" charset="-122"/>
              </a:rPr>
              <a:t>Service</a:t>
            </a:r>
            <a:endParaRPr lang="en-US" sz="1000" dirty="0">
              <a:solidFill>
                <a:schemeClr val="bg1"/>
              </a:solidFill>
              <a:latin typeface="Microsoft YaHei" panose="020B0503020204020204" pitchFamily="34" charset="-122"/>
              <a:ea typeface="Microsoft YaHei" panose="020B0503020204020204" pitchFamily="34" charset="-122"/>
            </a:endParaRPr>
          </a:p>
        </p:txBody>
      </p:sp>
      <p:sp>
        <p:nvSpPr>
          <p:cNvPr id="65" name="Rectangle 64">
            <a:extLst>
              <a:ext uri="{FF2B5EF4-FFF2-40B4-BE49-F238E27FC236}">
                <a16:creationId xmlns:a16="http://schemas.microsoft.com/office/drawing/2014/main" xmlns="" id="{34381CFD-429E-C345-AB55-390136278932}"/>
              </a:ext>
            </a:extLst>
          </p:cNvPr>
          <p:cNvSpPr/>
          <p:nvPr/>
        </p:nvSpPr>
        <p:spPr>
          <a:xfrm>
            <a:off x="5658441" y="1781791"/>
            <a:ext cx="734307" cy="34202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lIns="0" rIns="0"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000" dirty="0">
                <a:solidFill>
                  <a:schemeClr val="bg1"/>
                </a:solidFill>
                <a:latin typeface="Microsoft YaHei" panose="020B0503020204020204" pitchFamily="34" charset="-122"/>
                <a:ea typeface="Microsoft YaHei" panose="020B0503020204020204" pitchFamily="34" charset="-122"/>
              </a:rPr>
              <a:t>Template</a:t>
            </a:r>
            <a:endParaRPr lang="en-US" sz="1000" dirty="0">
              <a:solidFill>
                <a:schemeClr val="bg1"/>
              </a:solidFill>
              <a:latin typeface="Microsoft YaHei" panose="020B0503020204020204" pitchFamily="34" charset="-122"/>
              <a:ea typeface="Microsoft YaHei" panose="020B0503020204020204" pitchFamily="34" charset="-122"/>
            </a:endParaRPr>
          </a:p>
        </p:txBody>
      </p:sp>
      <p:sp>
        <p:nvSpPr>
          <p:cNvPr id="66" name="Rectangle 65">
            <a:extLst>
              <a:ext uri="{FF2B5EF4-FFF2-40B4-BE49-F238E27FC236}">
                <a16:creationId xmlns:a16="http://schemas.microsoft.com/office/drawing/2014/main" xmlns="" id="{350FB4FD-FFBE-5347-B9AD-F7036EFAA5E0}"/>
              </a:ext>
            </a:extLst>
          </p:cNvPr>
          <p:cNvSpPr/>
          <p:nvPr/>
        </p:nvSpPr>
        <p:spPr>
          <a:xfrm>
            <a:off x="866272" y="816588"/>
            <a:ext cx="609384"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latin typeface="Microsoft YaHei" panose="020B0503020204020204" pitchFamily="34" charset="-122"/>
                <a:ea typeface="Microsoft YaHei" panose="020B0503020204020204" pitchFamily="34" charset="-122"/>
              </a:rPr>
              <a:t>1995</a:t>
            </a:r>
            <a:endParaRPr lang="en-US" sz="1400" dirty="0">
              <a:latin typeface="Microsoft YaHei" panose="020B0503020204020204" pitchFamily="34" charset="-122"/>
              <a:ea typeface="Microsoft YaHei" panose="020B0503020204020204" pitchFamily="34" charset="-122"/>
            </a:endParaRPr>
          </a:p>
        </p:txBody>
      </p:sp>
      <p:sp>
        <p:nvSpPr>
          <p:cNvPr id="67" name="Rectangle 66">
            <a:extLst>
              <a:ext uri="{FF2B5EF4-FFF2-40B4-BE49-F238E27FC236}">
                <a16:creationId xmlns:a16="http://schemas.microsoft.com/office/drawing/2014/main" xmlns="" id="{24EC1E5D-A2A1-D049-B19D-5076E6D4524C}"/>
              </a:ext>
            </a:extLst>
          </p:cNvPr>
          <p:cNvSpPr/>
          <p:nvPr/>
        </p:nvSpPr>
        <p:spPr>
          <a:xfrm>
            <a:off x="2948578" y="804488"/>
            <a:ext cx="609384"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latin typeface="Microsoft YaHei" panose="020B0503020204020204" pitchFamily="34" charset="-122"/>
                <a:ea typeface="Microsoft YaHei" panose="020B0503020204020204" pitchFamily="34" charset="-122"/>
              </a:rPr>
              <a:t>2000</a:t>
            </a:r>
            <a:endParaRPr lang="en-US" sz="1400" dirty="0">
              <a:latin typeface="Microsoft YaHei" panose="020B0503020204020204" pitchFamily="34" charset="-122"/>
              <a:ea typeface="Microsoft YaHei" panose="020B0503020204020204" pitchFamily="34" charset="-122"/>
            </a:endParaRPr>
          </a:p>
        </p:txBody>
      </p:sp>
      <p:sp>
        <p:nvSpPr>
          <p:cNvPr id="68" name="Rectangle 67">
            <a:extLst>
              <a:ext uri="{FF2B5EF4-FFF2-40B4-BE49-F238E27FC236}">
                <a16:creationId xmlns:a16="http://schemas.microsoft.com/office/drawing/2014/main" xmlns="" id="{3FB07099-4F2C-2F46-9221-504D303FFB98}"/>
              </a:ext>
            </a:extLst>
          </p:cNvPr>
          <p:cNvSpPr/>
          <p:nvPr/>
        </p:nvSpPr>
        <p:spPr>
          <a:xfrm>
            <a:off x="5224535" y="794547"/>
            <a:ext cx="609384"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latin typeface="Microsoft YaHei" panose="020B0503020204020204" pitchFamily="34" charset="-122"/>
                <a:ea typeface="Microsoft YaHei" panose="020B0503020204020204" pitchFamily="34" charset="-122"/>
              </a:rPr>
              <a:t>2005</a:t>
            </a:r>
            <a:endParaRPr lang="en-US" sz="1400" dirty="0">
              <a:latin typeface="Microsoft YaHei" panose="020B0503020204020204" pitchFamily="34" charset="-122"/>
              <a:ea typeface="Microsoft YaHei" panose="020B0503020204020204" pitchFamily="34" charset="-122"/>
            </a:endParaRPr>
          </a:p>
        </p:txBody>
      </p:sp>
      <p:sp>
        <p:nvSpPr>
          <p:cNvPr id="69" name="Rectangle 68">
            <a:extLst>
              <a:ext uri="{FF2B5EF4-FFF2-40B4-BE49-F238E27FC236}">
                <a16:creationId xmlns:a16="http://schemas.microsoft.com/office/drawing/2014/main" xmlns="" id="{4E3DB6D0-57D1-3940-87EE-E33DABA519FF}"/>
              </a:ext>
            </a:extLst>
          </p:cNvPr>
          <p:cNvSpPr/>
          <p:nvPr/>
        </p:nvSpPr>
        <p:spPr>
          <a:xfrm>
            <a:off x="7500492" y="805572"/>
            <a:ext cx="609384"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latin typeface="Microsoft YaHei" panose="020B0503020204020204" pitchFamily="34" charset="-122"/>
                <a:ea typeface="Microsoft YaHei" panose="020B0503020204020204" pitchFamily="34" charset="-122"/>
              </a:rPr>
              <a:t>2015</a:t>
            </a:r>
            <a:endParaRPr lang="en-US" sz="1400" dirty="0">
              <a:latin typeface="Microsoft YaHei" panose="020B0503020204020204" pitchFamily="34" charset="-122"/>
              <a:ea typeface="Microsoft YaHei" panose="020B0503020204020204" pitchFamily="34" charset="-122"/>
            </a:endParaRPr>
          </a:p>
        </p:txBody>
      </p:sp>
      <p:sp>
        <p:nvSpPr>
          <p:cNvPr id="70" name="Right Arrow 69">
            <a:extLst>
              <a:ext uri="{FF2B5EF4-FFF2-40B4-BE49-F238E27FC236}">
                <a16:creationId xmlns:a16="http://schemas.microsoft.com/office/drawing/2014/main" xmlns="" id="{E933AE3F-129C-3E40-8F2B-85DE675F73F0}"/>
              </a:ext>
            </a:extLst>
          </p:cNvPr>
          <p:cNvSpPr/>
          <p:nvPr/>
        </p:nvSpPr>
        <p:spPr>
          <a:xfrm>
            <a:off x="4397303" y="2508173"/>
            <a:ext cx="219685" cy="342458"/>
          </a:xfrm>
          <a:prstGeom prst="rightArrow">
            <a:avLst/>
          </a:prstGeom>
          <a:noFill/>
          <a:ln>
            <a:solidFill>
              <a:schemeClr val="tx1"/>
            </a:solidFill>
          </a:ln>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txBody>
          <a:bodyPr rtlCol="0" anchor="ctr">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a:endParaRPr lang="en-US"/>
          </a:p>
        </p:txBody>
      </p:sp>
      <p:sp>
        <p:nvSpPr>
          <p:cNvPr id="71" name="Right Arrow 70">
            <a:extLst>
              <a:ext uri="{FF2B5EF4-FFF2-40B4-BE49-F238E27FC236}">
                <a16:creationId xmlns:a16="http://schemas.microsoft.com/office/drawing/2014/main" xmlns="" id="{E700F8FD-4496-5A40-82C1-739FA207124E}"/>
              </a:ext>
            </a:extLst>
          </p:cNvPr>
          <p:cNvSpPr/>
          <p:nvPr/>
        </p:nvSpPr>
        <p:spPr>
          <a:xfrm>
            <a:off x="6625406" y="2514234"/>
            <a:ext cx="219685" cy="342458"/>
          </a:xfrm>
          <a:prstGeom prst="rightArrow">
            <a:avLst/>
          </a:prstGeom>
          <a:noFill/>
          <a:ln>
            <a:solidFill>
              <a:schemeClr val="tx1"/>
            </a:solidFill>
          </a:ln>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txBody>
          <a:bodyPr rtlCol="0" anchor="ctr">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a:endParaRPr lang="en-US"/>
          </a:p>
        </p:txBody>
      </p:sp>
      <p:sp>
        <p:nvSpPr>
          <p:cNvPr id="72" name="Right Arrow 71">
            <a:extLst>
              <a:ext uri="{FF2B5EF4-FFF2-40B4-BE49-F238E27FC236}">
                <a16:creationId xmlns:a16="http://schemas.microsoft.com/office/drawing/2014/main" xmlns="" id="{E933AE3F-129C-3E40-8F2B-85DE675F73F0}"/>
              </a:ext>
            </a:extLst>
          </p:cNvPr>
          <p:cNvSpPr/>
          <p:nvPr/>
        </p:nvSpPr>
        <p:spPr>
          <a:xfrm>
            <a:off x="2213166" y="2536047"/>
            <a:ext cx="219685" cy="342458"/>
          </a:xfrm>
          <a:prstGeom prst="rightArrow">
            <a:avLst/>
          </a:prstGeom>
          <a:noFill/>
          <a:ln>
            <a:solidFill>
              <a:schemeClr val="tx1"/>
            </a:solidFill>
          </a:ln>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txBody>
          <a:bodyPr rtlCol="0" anchor="ctr">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a:endParaRPr lang="en-US"/>
          </a:p>
        </p:txBody>
      </p:sp>
      <p:sp>
        <p:nvSpPr>
          <p:cNvPr id="73" name="Rectangle 72">
            <a:extLst>
              <a:ext uri="{FF2B5EF4-FFF2-40B4-BE49-F238E27FC236}">
                <a16:creationId xmlns:a16="http://schemas.microsoft.com/office/drawing/2014/main" xmlns="" id="{45000EA3-9CF1-5847-89AA-D746AE0A5D45}"/>
              </a:ext>
            </a:extLst>
          </p:cNvPr>
          <p:cNvSpPr/>
          <p:nvPr/>
        </p:nvSpPr>
        <p:spPr>
          <a:xfrm>
            <a:off x="7884409" y="1779662"/>
            <a:ext cx="734307" cy="34202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lIns="0" rIns="0"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200" dirty="0">
                <a:solidFill>
                  <a:schemeClr val="bg1"/>
                </a:solidFill>
                <a:latin typeface="Microsoft YaHei" panose="020B0503020204020204" pitchFamily="34" charset="-122"/>
                <a:ea typeface="Microsoft YaHei" panose="020B0503020204020204" pitchFamily="34" charset="-122"/>
              </a:rPr>
              <a:t>Router</a:t>
            </a:r>
            <a:endParaRPr lang="en-US" sz="1200" dirty="0">
              <a:solidFill>
                <a:schemeClr val="bg1"/>
              </a:solidFill>
              <a:latin typeface="Microsoft YaHei" panose="020B0503020204020204" pitchFamily="34" charset="-122"/>
              <a:ea typeface="Microsoft YaHei" panose="020B0503020204020204" pitchFamily="34" charset="-122"/>
            </a:endParaRPr>
          </a:p>
        </p:txBody>
      </p:sp>
      <p:sp>
        <p:nvSpPr>
          <p:cNvPr id="74" name="Rectangle 73">
            <a:extLst>
              <a:ext uri="{FF2B5EF4-FFF2-40B4-BE49-F238E27FC236}">
                <a16:creationId xmlns:a16="http://schemas.microsoft.com/office/drawing/2014/main" xmlns="" id="{7EB1B2EA-4705-9946-879B-CE07D8E443ED}"/>
              </a:ext>
            </a:extLst>
          </p:cNvPr>
          <p:cNvSpPr/>
          <p:nvPr/>
        </p:nvSpPr>
        <p:spPr>
          <a:xfrm>
            <a:off x="7046479" y="2227713"/>
            <a:ext cx="1572237" cy="33350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000" dirty="0">
                <a:solidFill>
                  <a:schemeClr val="bg1"/>
                </a:solidFill>
                <a:latin typeface="Microsoft YaHei" panose="020B0503020204020204" pitchFamily="34" charset="-122"/>
                <a:ea typeface="Microsoft YaHei" panose="020B0503020204020204" pitchFamily="34" charset="-122"/>
              </a:rPr>
              <a:t>Node</a:t>
            </a:r>
            <a:r>
              <a:rPr lang="zh-CN" altLang="en-US" sz="1000" dirty="0">
                <a:solidFill>
                  <a:schemeClr val="bg1"/>
                </a:solidFill>
                <a:latin typeface="Microsoft YaHei" panose="020B0503020204020204" pitchFamily="34" charset="-122"/>
                <a:ea typeface="Microsoft YaHei" panose="020B0503020204020204" pitchFamily="34" charset="-122"/>
              </a:rPr>
              <a:t> </a:t>
            </a:r>
            <a:r>
              <a:rPr lang="en-US" altLang="zh-CN" sz="1000" dirty="0">
                <a:solidFill>
                  <a:schemeClr val="bg1"/>
                </a:solidFill>
                <a:latin typeface="Microsoft YaHei" panose="020B0503020204020204" pitchFamily="34" charset="-122"/>
                <a:ea typeface="Microsoft YaHei" panose="020B0503020204020204" pitchFamily="34" charset="-122"/>
              </a:rPr>
              <a:t>SSR/</a:t>
            </a:r>
            <a:r>
              <a:rPr lang="zh-CN" altLang="en-US" sz="1000" dirty="0">
                <a:solidFill>
                  <a:schemeClr val="bg1"/>
                </a:solidFill>
                <a:latin typeface="Microsoft YaHei" panose="020B0503020204020204" pitchFamily="34" charset="-122"/>
                <a:ea typeface="Microsoft YaHei" panose="020B0503020204020204" pitchFamily="34" charset="-122"/>
              </a:rPr>
              <a:t>薄</a:t>
            </a:r>
            <a:r>
              <a:rPr lang="en-US" altLang="zh-CN" sz="1000" dirty="0">
                <a:solidFill>
                  <a:schemeClr val="bg1"/>
                </a:solidFill>
                <a:latin typeface="Microsoft YaHei" panose="020B0503020204020204" pitchFamily="34" charset="-122"/>
                <a:ea typeface="Microsoft YaHei" panose="020B0503020204020204" pitchFamily="34" charset="-122"/>
              </a:rPr>
              <a:t>UI</a:t>
            </a:r>
          </a:p>
          <a:p>
            <a:pPr algn="ctr"/>
            <a:r>
              <a:rPr lang="en-US" altLang="zh-CN" sz="1000" dirty="0">
                <a:solidFill>
                  <a:schemeClr val="bg1"/>
                </a:solidFill>
                <a:latin typeface="Microsoft YaHei" panose="020B0503020204020204" pitchFamily="34" charset="-122"/>
                <a:ea typeface="Microsoft YaHei" panose="020B0503020204020204" pitchFamily="34" charset="-122"/>
              </a:rPr>
              <a:t>Middle</a:t>
            </a:r>
            <a:r>
              <a:rPr lang="zh-CN" altLang="en-US" sz="1000" dirty="0">
                <a:solidFill>
                  <a:schemeClr val="bg1"/>
                </a:solidFill>
                <a:latin typeface="Microsoft YaHei" panose="020B0503020204020204" pitchFamily="34" charset="-122"/>
                <a:ea typeface="Microsoft YaHei" panose="020B0503020204020204" pitchFamily="34" charset="-122"/>
              </a:rPr>
              <a:t> </a:t>
            </a:r>
            <a:r>
              <a:rPr lang="en-US" altLang="zh-CN" sz="1000" dirty="0">
                <a:solidFill>
                  <a:schemeClr val="bg1"/>
                </a:solidFill>
                <a:latin typeface="Microsoft YaHei" panose="020B0503020204020204" pitchFamily="34" charset="-122"/>
                <a:ea typeface="Microsoft YaHei" panose="020B0503020204020204" pitchFamily="34" charset="-122"/>
              </a:rPr>
              <a:t>Layer</a:t>
            </a:r>
            <a:endParaRPr lang="en-US" sz="1000" dirty="0">
              <a:solidFill>
                <a:schemeClr val="bg1"/>
              </a:solidFill>
              <a:latin typeface="Microsoft YaHei" panose="020B0503020204020204" pitchFamily="34" charset="-122"/>
              <a:ea typeface="Microsoft YaHei" panose="020B0503020204020204" pitchFamily="34" charset="-122"/>
            </a:endParaRPr>
          </a:p>
        </p:txBody>
      </p:sp>
      <p:sp>
        <p:nvSpPr>
          <p:cNvPr id="75" name="Rectangle 74">
            <a:extLst>
              <a:ext uri="{FF2B5EF4-FFF2-40B4-BE49-F238E27FC236}">
                <a16:creationId xmlns:a16="http://schemas.microsoft.com/office/drawing/2014/main" xmlns="" id="{4EBB387D-9FA6-A648-ADC0-11B1F1FE54D4}"/>
              </a:ext>
            </a:extLst>
          </p:cNvPr>
          <p:cNvSpPr/>
          <p:nvPr/>
        </p:nvSpPr>
        <p:spPr>
          <a:xfrm>
            <a:off x="7866836" y="3142293"/>
            <a:ext cx="910185" cy="329248"/>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000" dirty="0">
                <a:solidFill>
                  <a:schemeClr val="bg1"/>
                </a:solidFill>
                <a:latin typeface="Microsoft YaHei" panose="020B0503020204020204" pitchFamily="34" charset="-122"/>
                <a:ea typeface="Microsoft YaHei" panose="020B0503020204020204" pitchFamily="34" charset="-122"/>
              </a:rPr>
              <a:t>Micro</a:t>
            </a:r>
            <a:r>
              <a:rPr lang="zh-CN" altLang="en-US" sz="1000" dirty="0">
                <a:solidFill>
                  <a:schemeClr val="bg1"/>
                </a:solidFill>
                <a:latin typeface="Microsoft YaHei" panose="020B0503020204020204" pitchFamily="34" charset="-122"/>
                <a:ea typeface="Microsoft YaHei" panose="020B0503020204020204" pitchFamily="34" charset="-122"/>
              </a:rPr>
              <a:t> </a:t>
            </a:r>
            <a:r>
              <a:rPr lang="en-US" altLang="zh-CN" sz="1000" dirty="0">
                <a:solidFill>
                  <a:schemeClr val="bg1"/>
                </a:solidFill>
                <a:latin typeface="Microsoft YaHei" panose="020B0503020204020204" pitchFamily="34" charset="-122"/>
                <a:ea typeface="Microsoft YaHei" panose="020B0503020204020204" pitchFamily="34" charset="-122"/>
              </a:rPr>
              <a:t>Service</a:t>
            </a:r>
            <a:endParaRPr lang="en-US" sz="1000" dirty="0">
              <a:solidFill>
                <a:schemeClr val="bg1"/>
              </a:solidFill>
              <a:latin typeface="Microsoft YaHei" panose="020B0503020204020204" pitchFamily="34" charset="-122"/>
              <a:ea typeface="Microsoft YaHei" panose="020B0503020204020204" pitchFamily="34" charset="-122"/>
            </a:endParaRPr>
          </a:p>
        </p:txBody>
      </p:sp>
      <p:sp>
        <p:nvSpPr>
          <p:cNvPr id="76" name="Rectangle 75">
            <a:extLst>
              <a:ext uri="{FF2B5EF4-FFF2-40B4-BE49-F238E27FC236}">
                <a16:creationId xmlns:a16="http://schemas.microsoft.com/office/drawing/2014/main" xmlns="" id="{1AF7C19F-CEFF-334B-B256-2572D0E2406C}"/>
              </a:ext>
            </a:extLst>
          </p:cNvPr>
          <p:cNvSpPr/>
          <p:nvPr/>
        </p:nvSpPr>
        <p:spPr>
          <a:xfrm>
            <a:off x="7866836" y="3541598"/>
            <a:ext cx="910185" cy="33133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altLang="zh-CN" sz="1000" dirty="0">
                <a:solidFill>
                  <a:schemeClr val="bg1"/>
                </a:solidFill>
                <a:latin typeface="Microsoft YaHei" panose="020B0503020204020204" pitchFamily="34" charset="-122"/>
                <a:ea typeface="Microsoft YaHei" panose="020B0503020204020204" pitchFamily="34" charset="-122"/>
              </a:rPr>
              <a:t>Micro</a:t>
            </a:r>
            <a:r>
              <a:rPr lang="zh-CN" altLang="en-US" sz="1000" dirty="0">
                <a:solidFill>
                  <a:schemeClr val="bg1"/>
                </a:solidFill>
                <a:latin typeface="Microsoft YaHei" panose="020B0503020204020204" pitchFamily="34" charset="-122"/>
                <a:ea typeface="Microsoft YaHei" panose="020B0503020204020204" pitchFamily="34" charset="-122"/>
              </a:rPr>
              <a:t> </a:t>
            </a:r>
            <a:r>
              <a:rPr lang="en-US" altLang="zh-CN" sz="1000" dirty="0">
                <a:solidFill>
                  <a:schemeClr val="bg1"/>
                </a:solidFill>
                <a:latin typeface="Microsoft YaHei" panose="020B0503020204020204" pitchFamily="34" charset="-122"/>
                <a:ea typeface="Microsoft YaHei" panose="020B0503020204020204" pitchFamily="34" charset="-122"/>
              </a:rPr>
              <a:t>Service</a:t>
            </a:r>
            <a:endParaRPr lang="en-US" sz="10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7981318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0F032B5-B2B7-BB4F-8260-A48C15107F94}"/>
              </a:ext>
            </a:extLst>
          </p:cNvPr>
          <p:cNvSpPr>
            <a:spLocks noGrp="1"/>
          </p:cNvSpPr>
          <p:nvPr>
            <p:ph type="title"/>
          </p:nvPr>
        </p:nvSpPr>
        <p:spPr/>
        <p:txBody>
          <a:bodyPr/>
          <a:lstStyle/>
          <a:p>
            <a:r>
              <a:rPr lang="en-US" altLang="zh-CN" dirty="0"/>
              <a:t>Web</a:t>
            </a:r>
            <a:r>
              <a:rPr lang="zh-CN" altLang="en-US" dirty="0"/>
              <a:t>开发模式与分层结构</a:t>
            </a:r>
            <a:r>
              <a:rPr lang="en-US" altLang="zh-CN" dirty="0"/>
              <a:t>-</a:t>
            </a:r>
            <a:r>
              <a:rPr lang="zh-CN" altLang="en-US" dirty="0"/>
              <a:t>分层模型</a:t>
            </a:r>
            <a:endParaRPr lang="en-US" dirty="0"/>
          </a:p>
        </p:txBody>
      </p:sp>
      <p:sp>
        <p:nvSpPr>
          <p:cNvPr id="4" name="Rounded Rectangle 3">
            <a:extLst>
              <a:ext uri="{FF2B5EF4-FFF2-40B4-BE49-F238E27FC236}">
                <a16:creationId xmlns:a16="http://schemas.microsoft.com/office/drawing/2014/main" xmlns="" id="{C0726CC8-AD60-CD44-BF72-B4DB4F340635}"/>
              </a:ext>
            </a:extLst>
          </p:cNvPr>
          <p:cNvSpPr/>
          <p:nvPr/>
        </p:nvSpPr>
        <p:spPr>
          <a:xfrm>
            <a:off x="1204993" y="915567"/>
            <a:ext cx="1281142" cy="72008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noAutofit/>
          </a:bodyPr>
          <a:lstStyle/>
          <a:p>
            <a:pPr algn="ctr"/>
            <a:r>
              <a:rPr lang="en-US" altLang="zh-CN" dirty="0"/>
              <a:t>View</a:t>
            </a:r>
            <a:endParaRPr lang="en-US" dirty="0"/>
          </a:p>
        </p:txBody>
      </p:sp>
      <p:sp>
        <p:nvSpPr>
          <p:cNvPr id="5" name="Rounded Rectangle 4">
            <a:extLst>
              <a:ext uri="{FF2B5EF4-FFF2-40B4-BE49-F238E27FC236}">
                <a16:creationId xmlns:a16="http://schemas.microsoft.com/office/drawing/2014/main" xmlns="" id="{032FEFA9-3D7A-C74D-B403-4AC4623686C8}"/>
              </a:ext>
            </a:extLst>
          </p:cNvPr>
          <p:cNvSpPr/>
          <p:nvPr/>
        </p:nvSpPr>
        <p:spPr>
          <a:xfrm>
            <a:off x="1204993" y="2134991"/>
            <a:ext cx="1236343" cy="80825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noAutofit/>
          </a:bodyPr>
          <a:lstStyle/>
          <a:p>
            <a:pPr algn="ctr"/>
            <a:r>
              <a:rPr lang="en-US" altLang="zh-CN" dirty="0"/>
              <a:t>Controller</a:t>
            </a:r>
            <a:endParaRPr lang="en-US" dirty="0"/>
          </a:p>
        </p:txBody>
      </p:sp>
      <p:sp>
        <p:nvSpPr>
          <p:cNvPr id="6" name="Rounded Rectangle 5">
            <a:extLst>
              <a:ext uri="{FF2B5EF4-FFF2-40B4-BE49-F238E27FC236}">
                <a16:creationId xmlns:a16="http://schemas.microsoft.com/office/drawing/2014/main" xmlns="" id="{646FC4A3-036B-BB42-B7BF-4028A8A88366}"/>
              </a:ext>
            </a:extLst>
          </p:cNvPr>
          <p:cNvSpPr/>
          <p:nvPr/>
        </p:nvSpPr>
        <p:spPr>
          <a:xfrm>
            <a:off x="1183820" y="3539138"/>
            <a:ext cx="1236343" cy="7200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noAutofit/>
          </a:bodyPr>
          <a:lstStyle/>
          <a:p>
            <a:pPr algn="ctr"/>
            <a:r>
              <a:rPr lang="en-US" altLang="zh-CN" dirty="0"/>
              <a:t>Model</a:t>
            </a:r>
            <a:endParaRPr lang="en-US" dirty="0"/>
          </a:p>
        </p:txBody>
      </p:sp>
      <p:sp>
        <p:nvSpPr>
          <p:cNvPr id="7" name="Rectangle 6">
            <a:extLst>
              <a:ext uri="{FF2B5EF4-FFF2-40B4-BE49-F238E27FC236}">
                <a16:creationId xmlns:a16="http://schemas.microsoft.com/office/drawing/2014/main" xmlns="" id="{B6D4ED58-4B2A-EC45-B025-2C29C1277CD3}"/>
              </a:ext>
            </a:extLst>
          </p:cNvPr>
          <p:cNvSpPr/>
          <p:nvPr/>
        </p:nvSpPr>
        <p:spPr>
          <a:xfrm>
            <a:off x="1368812" y="4312493"/>
            <a:ext cx="714876"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latin typeface="Microsoft YaHei" panose="020B0503020204020204" pitchFamily="34" charset="-122"/>
                <a:ea typeface="Microsoft YaHei" panose="020B0503020204020204" pitchFamily="34" charset="-122"/>
              </a:rPr>
              <a:t>MVC</a:t>
            </a:r>
            <a:endParaRPr lang="en-US" dirty="0">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a16="http://schemas.microsoft.com/office/drawing/2014/main" xmlns="" id="{A2E4A062-E812-414D-B22C-02D98654E940}"/>
              </a:ext>
            </a:extLst>
          </p:cNvPr>
          <p:cNvSpPr txBox="1"/>
          <p:nvPr/>
        </p:nvSpPr>
        <p:spPr>
          <a:xfrm>
            <a:off x="1414553" y="2168962"/>
            <a:ext cx="824265" cy="307777"/>
          </a:xfrm>
          <a:prstGeom prst="rect">
            <a:avLst/>
          </a:prstGeom>
          <a:noFill/>
        </p:spPr>
        <p:txBody>
          <a:bodyPr wrap="none" rtlCol="0">
            <a:spAutoFit/>
          </a:bodyPr>
          <a:lstStyle/>
          <a:p>
            <a:r>
              <a:rPr lang="en-US" altLang="zh-CN" sz="1400" dirty="0"/>
              <a:t>mapping</a:t>
            </a:r>
            <a:endParaRPr lang="en-US" sz="1400" dirty="0"/>
          </a:p>
        </p:txBody>
      </p:sp>
      <p:cxnSp>
        <p:nvCxnSpPr>
          <p:cNvPr id="16" name="Straight Arrow Connector 15">
            <a:extLst>
              <a:ext uri="{FF2B5EF4-FFF2-40B4-BE49-F238E27FC236}">
                <a16:creationId xmlns:a16="http://schemas.microsoft.com/office/drawing/2014/main" xmlns="" id="{43A8320B-CE1F-9E44-839D-A68C50075CCA}"/>
              </a:ext>
            </a:extLst>
          </p:cNvPr>
          <p:cNvCxnSpPr>
            <a:cxnSpLocks/>
          </p:cNvCxnSpPr>
          <p:nvPr/>
        </p:nvCxnSpPr>
        <p:spPr>
          <a:xfrm flipH="1">
            <a:off x="1801992" y="3035082"/>
            <a:ext cx="5114" cy="436319"/>
          </a:xfrm>
          <a:prstGeom prst="straightConnector1">
            <a:avLst/>
          </a:prstGeom>
          <a:ln w="25400">
            <a:headEnd type="none"/>
            <a:tailEnd type="triangle"/>
          </a:ln>
        </p:spPr>
        <p:style>
          <a:lnRef idx="1">
            <a:schemeClr val="dk1"/>
          </a:lnRef>
          <a:fillRef idx="0">
            <a:schemeClr val="dk1"/>
          </a:fillRef>
          <a:effectRef idx="0">
            <a:schemeClr val="dk1"/>
          </a:effectRef>
          <a:fontRef idx="minor">
            <a:schemeClr val="tx1"/>
          </a:fontRef>
        </p:style>
      </p:cxnSp>
      <p:cxnSp>
        <p:nvCxnSpPr>
          <p:cNvPr id="23" name="Elbow Connector 22">
            <a:extLst>
              <a:ext uri="{FF2B5EF4-FFF2-40B4-BE49-F238E27FC236}">
                <a16:creationId xmlns:a16="http://schemas.microsoft.com/office/drawing/2014/main" xmlns="" id="{CE6565D9-2CAC-FB43-9735-5BDB178ACE51}"/>
              </a:ext>
            </a:extLst>
          </p:cNvPr>
          <p:cNvCxnSpPr>
            <a:cxnSpLocks/>
            <a:stCxn id="4" idx="1"/>
          </p:cNvCxnSpPr>
          <p:nvPr/>
        </p:nvCxnSpPr>
        <p:spPr>
          <a:xfrm rot="10800000" flipV="1">
            <a:off x="823851" y="1275607"/>
            <a:ext cx="381143" cy="970604"/>
          </a:xfrm>
          <a:prstGeom prst="bentConnector2">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xmlns="" id="{FB163D28-5514-9E4C-8EEE-D1B11FCE11F2}"/>
              </a:ext>
            </a:extLst>
          </p:cNvPr>
          <p:cNvSpPr/>
          <p:nvPr/>
        </p:nvSpPr>
        <p:spPr>
          <a:xfrm>
            <a:off x="713605" y="3087303"/>
            <a:ext cx="1085169" cy="307777"/>
          </a:xfrm>
          <a:prstGeom prst="rect">
            <a:avLst/>
          </a:prstGeom>
        </p:spPr>
        <p:txBody>
          <a:bodyPr wrap="none">
            <a:spAutoFit/>
          </a:bodyPr>
          <a:lstStyle/>
          <a:p>
            <a:r>
              <a:rPr lang="en-US" sz="1400" dirty="0"/>
              <a:t>manipulates</a:t>
            </a:r>
          </a:p>
        </p:txBody>
      </p:sp>
      <p:sp>
        <p:nvSpPr>
          <p:cNvPr id="29" name="Right Arrow 28">
            <a:extLst>
              <a:ext uri="{FF2B5EF4-FFF2-40B4-BE49-F238E27FC236}">
                <a16:creationId xmlns:a16="http://schemas.microsoft.com/office/drawing/2014/main" xmlns="" id="{6D713445-30F2-6D48-9DCC-F59AFFC96DB0}"/>
              </a:ext>
            </a:extLst>
          </p:cNvPr>
          <p:cNvSpPr/>
          <p:nvPr/>
        </p:nvSpPr>
        <p:spPr>
          <a:xfrm>
            <a:off x="522692" y="2287455"/>
            <a:ext cx="611664" cy="447236"/>
          </a:xfrm>
          <a:prstGeom prst="rightArrow">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altLang="zh-CN" sz="1200" dirty="0"/>
              <a:t>visit</a:t>
            </a:r>
            <a:endParaRPr lang="en-US" sz="1200" dirty="0"/>
          </a:p>
        </p:txBody>
      </p:sp>
      <p:sp>
        <p:nvSpPr>
          <p:cNvPr id="36" name="TextBox 35">
            <a:extLst>
              <a:ext uri="{FF2B5EF4-FFF2-40B4-BE49-F238E27FC236}">
                <a16:creationId xmlns:a16="http://schemas.microsoft.com/office/drawing/2014/main" xmlns="" id="{109C8292-6059-E04D-BC6E-06C443EFBEED}"/>
              </a:ext>
            </a:extLst>
          </p:cNvPr>
          <p:cNvSpPr txBox="1"/>
          <p:nvPr/>
        </p:nvSpPr>
        <p:spPr>
          <a:xfrm>
            <a:off x="450684" y="1432480"/>
            <a:ext cx="692690" cy="307777"/>
          </a:xfrm>
          <a:prstGeom prst="rect">
            <a:avLst/>
          </a:prstGeom>
          <a:noFill/>
        </p:spPr>
        <p:txBody>
          <a:bodyPr wrap="none" rtlCol="0">
            <a:spAutoFit/>
          </a:bodyPr>
          <a:lstStyle/>
          <a:p>
            <a:r>
              <a:rPr lang="en-US" altLang="zh-CN" sz="1400" dirty="0"/>
              <a:t>display</a:t>
            </a:r>
            <a:endParaRPr lang="en-US" sz="1400" dirty="0"/>
          </a:p>
        </p:txBody>
      </p:sp>
      <p:cxnSp>
        <p:nvCxnSpPr>
          <p:cNvPr id="44" name="Elbow Connector 43">
            <a:extLst>
              <a:ext uri="{FF2B5EF4-FFF2-40B4-BE49-F238E27FC236}">
                <a16:creationId xmlns:a16="http://schemas.microsoft.com/office/drawing/2014/main" xmlns="" id="{6459639C-37C7-5244-9651-97D0A8CD9A49}"/>
              </a:ext>
            </a:extLst>
          </p:cNvPr>
          <p:cNvCxnSpPr>
            <a:cxnSpLocks/>
            <a:stCxn id="6" idx="3"/>
            <a:endCxn id="4" idx="3"/>
          </p:cNvCxnSpPr>
          <p:nvPr/>
        </p:nvCxnSpPr>
        <p:spPr>
          <a:xfrm flipV="1">
            <a:off x="2420163" y="1275607"/>
            <a:ext cx="65972" cy="2623571"/>
          </a:xfrm>
          <a:prstGeom prst="bentConnector3">
            <a:avLst>
              <a:gd name="adj1" fmla="val 446511"/>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xmlns="" id="{3763E5CC-E7BE-924B-A061-FF8D6F6B1DF5}"/>
              </a:ext>
            </a:extLst>
          </p:cNvPr>
          <p:cNvSpPr txBox="1"/>
          <p:nvPr/>
        </p:nvSpPr>
        <p:spPr>
          <a:xfrm>
            <a:off x="2463735" y="2246210"/>
            <a:ext cx="737792" cy="523220"/>
          </a:xfrm>
          <a:prstGeom prst="rect">
            <a:avLst/>
          </a:prstGeom>
          <a:noFill/>
        </p:spPr>
        <p:txBody>
          <a:bodyPr wrap="square" rtlCol="0">
            <a:spAutoFit/>
          </a:bodyPr>
          <a:lstStyle/>
          <a:p>
            <a:r>
              <a:rPr lang="en-US" altLang="zh-CN" sz="1400" dirty="0"/>
              <a:t>fires</a:t>
            </a:r>
          </a:p>
          <a:p>
            <a:r>
              <a:rPr lang="en-US" altLang="zh-CN" sz="1400" dirty="0"/>
              <a:t>update</a:t>
            </a:r>
          </a:p>
        </p:txBody>
      </p:sp>
      <p:sp>
        <p:nvSpPr>
          <p:cNvPr id="50" name="Rounded Rectangle 49">
            <a:extLst>
              <a:ext uri="{FF2B5EF4-FFF2-40B4-BE49-F238E27FC236}">
                <a16:creationId xmlns:a16="http://schemas.microsoft.com/office/drawing/2014/main" xmlns="" id="{AAC6C7A3-6C18-0E40-BF2D-B3B0B2A76983}"/>
              </a:ext>
            </a:extLst>
          </p:cNvPr>
          <p:cNvSpPr/>
          <p:nvPr/>
        </p:nvSpPr>
        <p:spPr>
          <a:xfrm>
            <a:off x="4071241" y="915567"/>
            <a:ext cx="1188132" cy="72008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noAutofit/>
          </a:bodyPr>
          <a:lstStyle/>
          <a:p>
            <a:pPr algn="ctr"/>
            <a:r>
              <a:rPr lang="en-US" altLang="zh-CN" dirty="0"/>
              <a:t>View</a:t>
            </a:r>
            <a:endParaRPr lang="en-US" dirty="0"/>
          </a:p>
        </p:txBody>
      </p:sp>
      <p:sp>
        <p:nvSpPr>
          <p:cNvPr id="51" name="Rounded Rectangle 50">
            <a:extLst>
              <a:ext uri="{FF2B5EF4-FFF2-40B4-BE49-F238E27FC236}">
                <a16:creationId xmlns:a16="http://schemas.microsoft.com/office/drawing/2014/main" xmlns="" id="{9D6DD144-ECE1-EF44-BD23-6A753EB42A3F}"/>
              </a:ext>
            </a:extLst>
          </p:cNvPr>
          <p:cNvSpPr/>
          <p:nvPr/>
        </p:nvSpPr>
        <p:spPr>
          <a:xfrm>
            <a:off x="4026442" y="2137325"/>
            <a:ext cx="1188132" cy="811605"/>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noAutofit/>
          </a:bodyPr>
          <a:lstStyle/>
          <a:p>
            <a:pPr algn="ctr"/>
            <a:r>
              <a:rPr lang="en-US" altLang="zh-CN" dirty="0"/>
              <a:t>Presenter</a:t>
            </a:r>
            <a:endParaRPr lang="en-US" dirty="0"/>
          </a:p>
        </p:txBody>
      </p:sp>
      <p:sp>
        <p:nvSpPr>
          <p:cNvPr id="52" name="Rounded Rectangle 51">
            <a:extLst>
              <a:ext uri="{FF2B5EF4-FFF2-40B4-BE49-F238E27FC236}">
                <a16:creationId xmlns:a16="http://schemas.microsoft.com/office/drawing/2014/main" xmlns="" id="{625BD70A-99FF-4047-9B67-C7779E77F022}"/>
              </a:ext>
            </a:extLst>
          </p:cNvPr>
          <p:cNvSpPr/>
          <p:nvPr/>
        </p:nvSpPr>
        <p:spPr>
          <a:xfrm>
            <a:off x="4026442" y="3539138"/>
            <a:ext cx="1188132" cy="7200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noAutofit/>
          </a:bodyPr>
          <a:lstStyle/>
          <a:p>
            <a:pPr algn="ctr"/>
            <a:r>
              <a:rPr lang="en-US" altLang="zh-CN" dirty="0"/>
              <a:t>Model</a:t>
            </a:r>
            <a:endParaRPr lang="en-US" dirty="0"/>
          </a:p>
        </p:txBody>
      </p:sp>
      <p:sp>
        <p:nvSpPr>
          <p:cNvPr id="53" name="Rectangle 52">
            <a:extLst>
              <a:ext uri="{FF2B5EF4-FFF2-40B4-BE49-F238E27FC236}">
                <a16:creationId xmlns:a16="http://schemas.microsoft.com/office/drawing/2014/main" xmlns="" id="{D0AC692F-2122-6741-906E-332EB8B974DB}"/>
              </a:ext>
            </a:extLst>
          </p:cNvPr>
          <p:cNvSpPr/>
          <p:nvPr/>
        </p:nvSpPr>
        <p:spPr>
          <a:xfrm>
            <a:off x="4188731" y="4321934"/>
            <a:ext cx="707245"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latin typeface="Microsoft YaHei" panose="020B0503020204020204" pitchFamily="34" charset="-122"/>
                <a:ea typeface="Microsoft YaHei" panose="020B0503020204020204" pitchFamily="34" charset="-122"/>
              </a:rPr>
              <a:t>MVP</a:t>
            </a:r>
            <a:endParaRPr lang="en-US" dirty="0">
              <a:latin typeface="Microsoft YaHei" panose="020B0503020204020204" pitchFamily="34" charset="-122"/>
              <a:ea typeface="Microsoft YaHei" panose="020B0503020204020204" pitchFamily="34" charset="-122"/>
            </a:endParaRPr>
          </a:p>
        </p:txBody>
      </p:sp>
      <p:sp>
        <p:nvSpPr>
          <p:cNvPr id="54" name="TextBox 53">
            <a:extLst>
              <a:ext uri="{FF2B5EF4-FFF2-40B4-BE49-F238E27FC236}">
                <a16:creationId xmlns:a16="http://schemas.microsoft.com/office/drawing/2014/main" xmlns="" id="{D66A7C23-6781-7147-B84A-3EF9ED6C985D}"/>
              </a:ext>
            </a:extLst>
          </p:cNvPr>
          <p:cNvSpPr txBox="1"/>
          <p:nvPr/>
        </p:nvSpPr>
        <p:spPr>
          <a:xfrm>
            <a:off x="4732036" y="1715479"/>
            <a:ext cx="702052" cy="307777"/>
          </a:xfrm>
          <a:prstGeom prst="rect">
            <a:avLst/>
          </a:prstGeom>
          <a:noFill/>
        </p:spPr>
        <p:txBody>
          <a:bodyPr wrap="none" rtlCol="0">
            <a:spAutoFit/>
          </a:bodyPr>
          <a:lstStyle/>
          <a:p>
            <a:r>
              <a:rPr lang="en-US" altLang="zh-CN" sz="1400" dirty="0"/>
              <a:t>update</a:t>
            </a:r>
            <a:endParaRPr lang="en-US" sz="1400" dirty="0"/>
          </a:p>
        </p:txBody>
      </p:sp>
      <p:sp>
        <p:nvSpPr>
          <p:cNvPr id="55" name="TextBox 54">
            <a:extLst>
              <a:ext uri="{FF2B5EF4-FFF2-40B4-BE49-F238E27FC236}">
                <a16:creationId xmlns:a16="http://schemas.microsoft.com/office/drawing/2014/main" xmlns="" id="{D6FECA22-42C6-D149-830E-21A2DEC6760E}"/>
              </a:ext>
            </a:extLst>
          </p:cNvPr>
          <p:cNvSpPr txBox="1"/>
          <p:nvPr/>
        </p:nvSpPr>
        <p:spPr>
          <a:xfrm>
            <a:off x="3810418" y="1718068"/>
            <a:ext cx="638316" cy="307777"/>
          </a:xfrm>
          <a:prstGeom prst="rect">
            <a:avLst/>
          </a:prstGeom>
          <a:noFill/>
        </p:spPr>
        <p:txBody>
          <a:bodyPr wrap="none" rtlCol="0">
            <a:spAutoFit/>
          </a:bodyPr>
          <a:lstStyle/>
          <a:p>
            <a:r>
              <a:rPr lang="en-US" altLang="zh-CN" sz="1400" dirty="0"/>
              <a:t>action</a:t>
            </a:r>
            <a:endParaRPr lang="en-US" sz="1400" dirty="0"/>
          </a:p>
        </p:txBody>
      </p:sp>
      <p:cxnSp>
        <p:nvCxnSpPr>
          <p:cNvPr id="56" name="Straight Arrow Connector 55">
            <a:extLst>
              <a:ext uri="{FF2B5EF4-FFF2-40B4-BE49-F238E27FC236}">
                <a16:creationId xmlns:a16="http://schemas.microsoft.com/office/drawing/2014/main" xmlns="" id="{4F8DA845-4EBE-1346-9E11-94E2697B6E06}"/>
              </a:ext>
            </a:extLst>
          </p:cNvPr>
          <p:cNvCxnSpPr>
            <a:cxnSpLocks/>
          </p:cNvCxnSpPr>
          <p:nvPr/>
        </p:nvCxnSpPr>
        <p:spPr>
          <a:xfrm>
            <a:off x="4620508" y="3036207"/>
            <a:ext cx="0" cy="406014"/>
          </a:xfrm>
          <a:prstGeom prst="straightConnector1">
            <a:avLst/>
          </a:prstGeom>
          <a:ln w="25400">
            <a:headEnd type="none"/>
            <a:tailEnd type="triangle"/>
          </a:ln>
        </p:spPr>
        <p:style>
          <a:lnRef idx="1">
            <a:schemeClr val="dk1"/>
          </a:lnRef>
          <a:fillRef idx="0">
            <a:schemeClr val="dk1"/>
          </a:fillRef>
          <a:effectRef idx="0">
            <a:schemeClr val="dk1"/>
          </a:effectRef>
          <a:fontRef idx="minor">
            <a:schemeClr val="tx1"/>
          </a:fontRef>
        </p:style>
      </p:cxnSp>
      <p:sp>
        <p:nvSpPr>
          <p:cNvPr id="58" name="Rectangle 57">
            <a:extLst>
              <a:ext uri="{FF2B5EF4-FFF2-40B4-BE49-F238E27FC236}">
                <a16:creationId xmlns:a16="http://schemas.microsoft.com/office/drawing/2014/main" xmlns="" id="{DAE9655C-9BDB-CB4C-B5D5-C5AD3E192F4A}"/>
              </a:ext>
            </a:extLst>
          </p:cNvPr>
          <p:cNvSpPr/>
          <p:nvPr/>
        </p:nvSpPr>
        <p:spPr>
          <a:xfrm>
            <a:off x="3483857" y="3087302"/>
            <a:ext cx="1085169" cy="307777"/>
          </a:xfrm>
          <a:prstGeom prst="rect">
            <a:avLst/>
          </a:prstGeom>
        </p:spPr>
        <p:txBody>
          <a:bodyPr wrap="none">
            <a:spAutoFit/>
          </a:bodyPr>
          <a:lstStyle/>
          <a:p>
            <a:r>
              <a:rPr lang="en-US" sz="1400" dirty="0"/>
              <a:t>manipulates</a:t>
            </a:r>
          </a:p>
        </p:txBody>
      </p:sp>
      <p:sp>
        <p:nvSpPr>
          <p:cNvPr id="59" name="Right Arrow 58">
            <a:extLst>
              <a:ext uri="{FF2B5EF4-FFF2-40B4-BE49-F238E27FC236}">
                <a16:creationId xmlns:a16="http://schemas.microsoft.com/office/drawing/2014/main" xmlns="" id="{7D88270D-349E-0041-AF5F-525FD702006A}"/>
              </a:ext>
            </a:extLst>
          </p:cNvPr>
          <p:cNvSpPr/>
          <p:nvPr/>
        </p:nvSpPr>
        <p:spPr>
          <a:xfrm>
            <a:off x="3379785" y="1071317"/>
            <a:ext cx="611664" cy="447236"/>
          </a:xfrm>
          <a:prstGeom prst="rightArrow">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altLang="zh-CN" sz="1200" dirty="0"/>
              <a:t>visit</a:t>
            </a:r>
            <a:endParaRPr lang="en-US" sz="1200" dirty="0"/>
          </a:p>
        </p:txBody>
      </p:sp>
      <p:cxnSp>
        <p:nvCxnSpPr>
          <p:cNvPr id="63" name="Straight Arrow Connector 62">
            <a:extLst>
              <a:ext uri="{FF2B5EF4-FFF2-40B4-BE49-F238E27FC236}">
                <a16:creationId xmlns:a16="http://schemas.microsoft.com/office/drawing/2014/main" xmlns="" id="{E70B7624-9871-FD47-AF07-CF6B6E282263}"/>
              </a:ext>
            </a:extLst>
          </p:cNvPr>
          <p:cNvCxnSpPr>
            <a:cxnSpLocks/>
          </p:cNvCxnSpPr>
          <p:nvPr/>
        </p:nvCxnSpPr>
        <p:spPr>
          <a:xfrm>
            <a:off x="4707861" y="1683830"/>
            <a:ext cx="0" cy="371074"/>
          </a:xfrm>
          <a:prstGeom prst="straightConnector1">
            <a:avLst/>
          </a:prstGeom>
          <a:ln w="25400">
            <a:headEnd type="triangle"/>
            <a:tailEnd type="none"/>
          </a:ln>
        </p:spPr>
        <p:style>
          <a:lnRef idx="1">
            <a:schemeClr val="dk1"/>
          </a:lnRef>
          <a:fillRef idx="0">
            <a:schemeClr val="dk1"/>
          </a:fillRef>
          <a:effectRef idx="0">
            <a:schemeClr val="dk1"/>
          </a:effectRef>
          <a:fontRef idx="minor">
            <a:schemeClr val="tx1"/>
          </a:fontRef>
        </p:style>
      </p:cxnSp>
      <p:cxnSp>
        <p:nvCxnSpPr>
          <p:cNvPr id="64" name="Straight Arrow Connector 63">
            <a:extLst>
              <a:ext uri="{FF2B5EF4-FFF2-40B4-BE49-F238E27FC236}">
                <a16:creationId xmlns:a16="http://schemas.microsoft.com/office/drawing/2014/main" xmlns="" id="{7A607B85-6B8E-C24C-96AD-D4FA1CBA01E7}"/>
              </a:ext>
            </a:extLst>
          </p:cNvPr>
          <p:cNvCxnSpPr>
            <a:cxnSpLocks/>
          </p:cNvCxnSpPr>
          <p:nvPr/>
        </p:nvCxnSpPr>
        <p:spPr>
          <a:xfrm>
            <a:off x="4420247" y="1696146"/>
            <a:ext cx="0" cy="371074"/>
          </a:xfrm>
          <a:prstGeom prst="straightConnector1">
            <a:avLst/>
          </a:prstGeom>
          <a:ln w="25400">
            <a:headEnd type="none"/>
            <a:tailEnd type="triangle"/>
          </a:ln>
        </p:spPr>
        <p:style>
          <a:lnRef idx="1">
            <a:schemeClr val="dk1"/>
          </a:lnRef>
          <a:fillRef idx="0">
            <a:schemeClr val="dk1"/>
          </a:fillRef>
          <a:effectRef idx="0">
            <a:schemeClr val="dk1"/>
          </a:effectRef>
          <a:fontRef idx="minor">
            <a:schemeClr val="tx1"/>
          </a:fontRef>
        </p:style>
      </p:cxnSp>
      <p:cxnSp>
        <p:nvCxnSpPr>
          <p:cNvPr id="71" name="Elbow Connector 70">
            <a:extLst>
              <a:ext uri="{FF2B5EF4-FFF2-40B4-BE49-F238E27FC236}">
                <a16:creationId xmlns:a16="http://schemas.microsoft.com/office/drawing/2014/main" xmlns="" id="{E1610886-5812-DC4B-A2BD-BB3D3C94DCD0}"/>
              </a:ext>
            </a:extLst>
          </p:cNvPr>
          <p:cNvCxnSpPr>
            <a:cxnSpLocks/>
            <a:stCxn id="52" idx="3"/>
            <a:endCxn id="51" idx="3"/>
          </p:cNvCxnSpPr>
          <p:nvPr/>
        </p:nvCxnSpPr>
        <p:spPr>
          <a:xfrm flipV="1">
            <a:off x="5214574" y="2543128"/>
            <a:ext cx="12700" cy="1356050"/>
          </a:xfrm>
          <a:prstGeom prst="bentConnector3">
            <a:avLst>
              <a:gd name="adj1" fmla="val 1800000"/>
            </a:avLst>
          </a:prstGeom>
          <a:ln w="254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xmlns="" id="{542B71D5-AF8F-3647-A2D6-879CF0B8DE25}"/>
              </a:ext>
            </a:extLst>
          </p:cNvPr>
          <p:cNvSpPr txBox="1"/>
          <p:nvPr/>
        </p:nvSpPr>
        <p:spPr>
          <a:xfrm>
            <a:off x="5213250" y="2774597"/>
            <a:ext cx="737792" cy="523220"/>
          </a:xfrm>
          <a:prstGeom prst="rect">
            <a:avLst/>
          </a:prstGeom>
          <a:noFill/>
        </p:spPr>
        <p:txBody>
          <a:bodyPr wrap="square" rtlCol="0">
            <a:spAutoFit/>
          </a:bodyPr>
          <a:lstStyle/>
          <a:p>
            <a:r>
              <a:rPr lang="en-US" altLang="zh-CN" sz="1400" dirty="0"/>
              <a:t>fires</a:t>
            </a:r>
          </a:p>
          <a:p>
            <a:r>
              <a:rPr lang="en-US" altLang="zh-CN" sz="1400" dirty="0"/>
              <a:t>update</a:t>
            </a:r>
          </a:p>
        </p:txBody>
      </p:sp>
      <p:sp>
        <p:nvSpPr>
          <p:cNvPr id="76" name="Rounded Rectangle 75">
            <a:extLst>
              <a:ext uri="{FF2B5EF4-FFF2-40B4-BE49-F238E27FC236}">
                <a16:creationId xmlns:a16="http://schemas.microsoft.com/office/drawing/2014/main" xmlns="" id="{EA8F425E-41FB-434D-AAE2-1C19F1D47442}"/>
              </a:ext>
            </a:extLst>
          </p:cNvPr>
          <p:cNvSpPr/>
          <p:nvPr/>
        </p:nvSpPr>
        <p:spPr>
          <a:xfrm>
            <a:off x="6643372" y="915566"/>
            <a:ext cx="1389239" cy="72008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noAutofit/>
          </a:bodyPr>
          <a:lstStyle/>
          <a:p>
            <a:pPr algn="ctr"/>
            <a:r>
              <a:rPr lang="en-US" altLang="zh-CN" dirty="0"/>
              <a:t>View</a:t>
            </a:r>
            <a:endParaRPr lang="en-US" dirty="0"/>
          </a:p>
        </p:txBody>
      </p:sp>
      <p:sp>
        <p:nvSpPr>
          <p:cNvPr id="77" name="Rounded Rectangle 76">
            <a:extLst>
              <a:ext uri="{FF2B5EF4-FFF2-40B4-BE49-F238E27FC236}">
                <a16:creationId xmlns:a16="http://schemas.microsoft.com/office/drawing/2014/main" xmlns="" id="{A0CDE160-C0D9-204C-A0D5-373E13C0DEF6}"/>
              </a:ext>
            </a:extLst>
          </p:cNvPr>
          <p:cNvSpPr/>
          <p:nvPr/>
        </p:nvSpPr>
        <p:spPr>
          <a:xfrm>
            <a:off x="6643372" y="2170984"/>
            <a:ext cx="1344440" cy="79129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noAutofit/>
          </a:bodyPr>
          <a:lstStyle/>
          <a:p>
            <a:pPr algn="ctr"/>
            <a:r>
              <a:rPr lang="en-US" altLang="zh-CN" dirty="0" err="1"/>
              <a:t>ViewModel</a:t>
            </a:r>
            <a:endParaRPr lang="en-US" dirty="0"/>
          </a:p>
        </p:txBody>
      </p:sp>
      <p:sp>
        <p:nvSpPr>
          <p:cNvPr id="78" name="Rounded Rectangle 77">
            <a:extLst>
              <a:ext uri="{FF2B5EF4-FFF2-40B4-BE49-F238E27FC236}">
                <a16:creationId xmlns:a16="http://schemas.microsoft.com/office/drawing/2014/main" xmlns="" id="{4B1E16CD-F3D8-FA45-BEA1-056F34DFF419}"/>
              </a:ext>
            </a:extLst>
          </p:cNvPr>
          <p:cNvSpPr/>
          <p:nvPr/>
        </p:nvSpPr>
        <p:spPr>
          <a:xfrm>
            <a:off x="6643372" y="3539138"/>
            <a:ext cx="1344440" cy="7200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noAutofit/>
          </a:bodyPr>
          <a:lstStyle/>
          <a:p>
            <a:pPr algn="ctr"/>
            <a:r>
              <a:rPr lang="en-US" altLang="zh-CN" dirty="0"/>
              <a:t>Model</a:t>
            </a:r>
            <a:endParaRPr lang="en-US" dirty="0"/>
          </a:p>
        </p:txBody>
      </p:sp>
      <p:sp>
        <p:nvSpPr>
          <p:cNvPr id="79" name="Rectangle 78">
            <a:extLst>
              <a:ext uri="{FF2B5EF4-FFF2-40B4-BE49-F238E27FC236}">
                <a16:creationId xmlns:a16="http://schemas.microsoft.com/office/drawing/2014/main" xmlns="" id="{6D61D8CA-8FA2-9F4F-9EF8-9A31D842C16D}"/>
              </a:ext>
            </a:extLst>
          </p:cNvPr>
          <p:cNvSpPr/>
          <p:nvPr/>
        </p:nvSpPr>
        <p:spPr>
          <a:xfrm>
            <a:off x="6841745" y="4321933"/>
            <a:ext cx="947695"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latin typeface="Microsoft YaHei" panose="020B0503020204020204" pitchFamily="34" charset="-122"/>
                <a:ea typeface="Microsoft YaHei" panose="020B0503020204020204" pitchFamily="34" charset="-122"/>
              </a:rPr>
              <a:t>MVVM</a:t>
            </a:r>
            <a:endParaRPr lang="en-US" dirty="0">
              <a:latin typeface="Microsoft YaHei" panose="020B0503020204020204" pitchFamily="34" charset="-122"/>
              <a:ea typeface="Microsoft YaHei" panose="020B0503020204020204" pitchFamily="34" charset="-122"/>
            </a:endParaRPr>
          </a:p>
        </p:txBody>
      </p:sp>
      <p:sp>
        <p:nvSpPr>
          <p:cNvPr id="80" name="TextBox 79">
            <a:extLst>
              <a:ext uri="{FF2B5EF4-FFF2-40B4-BE49-F238E27FC236}">
                <a16:creationId xmlns:a16="http://schemas.microsoft.com/office/drawing/2014/main" xmlns="" id="{708F94BC-A2C7-404B-AE6A-E8EDBDBF8751}"/>
              </a:ext>
            </a:extLst>
          </p:cNvPr>
          <p:cNvSpPr txBox="1"/>
          <p:nvPr/>
        </p:nvSpPr>
        <p:spPr>
          <a:xfrm>
            <a:off x="7505274" y="1715478"/>
            <a:ext cx="702052" cy="307777"/>
          </a:xfrm>
          <a:prstGeom prst="rect">
            <a:avLst/>
          </a:prstGeom>
          <a:noFill/>
        </p:spPr>
        <p:txBody>
          <a:bodyPr wrap="none" rtlCol="0">
            <a:spAutoFit/>
          </a:bodyPr>
          <a:lstStyle/>
          <a:p>
            <a:r>
              <a:rPr lang="en-US" altLang="zh-CN" sz="1400" dirty="0"/>
              <a:t>update</a:t>
            </a:r>
            <a:endParaRPr lang="en-US" sz="1400" dirty="0"/>
          </a:p>
        </p:txBody>
      </p:sp>
      <p:sp>
        <p:nvSpPr>
          <p:cNvPr id="81" name="TextBox 80">
            <a:extLst>
              <a:ext uri="{FF2B5EF4-FFF2-40B4-BE49-F238E27FC236}">
                <a16:creationId xmlns:a16="http://schemas.microsoft.com/office/drawing/2014/main" xmlns="" id="{ADC9090D-FAA1-CC4D-B7B2-51EEE8136A2F}"/>
              </a:ext>
            </a:extLst>
          </p:cNvPr>
          <p:cNvSpPr txBox="1"/>
          <p:nvPr/>
        </p:nvSpPr>
        <p:spPr>
          <a:xfrm>
            <a:off x="6545545" y="1615306"/>
            <a:ext cx="667683" cy="523220"/>
          </a:xfrm>
          <a:prstGeom prst="rect">
            <a:avLst/>
          </a:prstGeom>
          <a:noFill/>
        </p:spPr>
        <p:txBody>
          <a:bodyPr wrap="none" rtlCol="0">
            <a:spAutoFit/>
          </a:bodyPr>
          <a:lstStyle/>
          <a:p>
            <a:r>
              <a:rPr lang="en-US" altLang="zh-CN" sz="1400" dirty="0"/>
              <a:t>fires</a:t>
            </a:r>
          </a:p>
          <a:p>
            <a:r>
              <a:rPr lang="en-US" altLang="zh-CN" sz="1400" dirty="0"/>
              <a:t>events</a:t>
            </a:r>
            <a:endParaRPr lang="en-US" sz="1400" dirty="0"/>
          </a:p>
        </p:txBody>
      </p:sp>
      <p:cxnSp>
        <p:nvCxnSpPr>
          <p:cNvPr id="82" name="Straight Arrow Connector 81">
            <a:extLst>
              <a:ext uri="{FF2B5EF4-FFF2-40B4-BE49-F238E27FC236}">
                <a16:creationId xmlns:a16="http://schemas.microsoft.com/office/drawing/2014/main" xmlns="" id="{1BFD3D4D-801C-7444-94AF-0FF48AC28A8F}"/>
              </a:ext>
            </a:extLst>
          </p:cNvPr>
          <p:cNvCxnSpPr>
            <a:cxnSpLocks/>
          </p:cNvCxnSpPr>
          <p:nvPr/>
        </p:nvCxnSpPr>
        <p:spPr>
          <a:xfrm>
            <a:off x="7137850" y="3071147"/>
            <a:ext cx="0" cy="371074"/>
          </a:xfrm>
          <a:prstGeom prst="straightConnector1">
            <a:avLst/>
          </a:prstGeom>
          <a:ln w="25400">
            <a:headEnd type="none"/>
            <a:tailEnd type="triangle"/>
          </a:ln>
        </p:spPr>
        <p:style>
          <a:lnRef idx="1">
            <a:schemeClr val="dk1"/>
          </a:lnRef>
          <a:fillRef idx="0">
            <a:schemeClr val="dk1"/>
          </a:fillRef>
          <a:effectRef idx="0">
            <a:schemeClr val="dk1"/>
          </a:effectRef>
          <a:fontRef idx="minor">
            <a:schemeClr val="tx1"/>
          </a:fontRef>
        </p:style>
      </p:cxnSp>
      <p:sp>
        <p:nvSpPr>
          <p:cNvPr id="83" name="Rectangle 82">
            <a:extLst>
              <a:ext uri="{FF2B5EF4-FFF2-40B4-BE49-F238E27FC236}">
                <a16:creationId xmlns:a16="http://schemas.microsoft.com/office/drawing/2014/main" xmlns="" id="{CDA7DC80-5CAF-E74F-B71E-D53BCFE78670}"/>
              </a:ext>
            </a:extLst>
          </p:cNvPr>
          <p:cNvSpPr/>
          <p:nvPr/>
        </p:nvSpPr>
        <p:spPr>
          <a:xfrm>
            <a:off x="6486016" y="3071147"/>
            <a:ext cx="702052" cy="307777"/>
          </a:xfrm>
          <a:prstGeom prst="rect">
            <a:avLst/>
          </a:prstGeom>
        </p:spPr>
        <p:txBody>
          <a:bodyPr wrap="none">
            <a:spAutoFit/>
          </a:bodyPr>
          <a:lstStyle/>
          <a:p>
            <a:r>
              <a:rPr lang="en-US" altLang="zh-CN" sz="1400" dirty="0"/>
              <a:t>update</a:t>
            </a:r>
            <a:endParaRPr lang="en-US" sz="1400" dirty="0"/>
          </a:p>
        </p:txBody>
      </p:sp>
      <p:sp>
        <p:nvSpPr>
          <p:cNvPr id="84" name="Right Arrow 83">
            <a:extLst>
              <a:ext uri="{FF2B5EF4-FFF2-40B4-BE49-F238E27FC236}">
                <a16:creationId xmlns:a16="http://schemas.microsoft.com/office/drawing/2014/main" xmlns="" id="{32387287-BAEA-E845-8525-E9651E2B4141}"/>
              </a:ext>
            </a:extLst>
          </p:cNvPr>
          <p:cNvSpPr/>
          <p:nvPr/>
        </p:nvSpPr>
        <p:spPr>
          <a:xfrm>
            <a:off x="5943018" y="1051988"/>
            <a:ext cx="611664" cy="447236"/>
          </a:xfrm>
          <a:prstGeom prst="rightArrow">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altLang="zh-CN" sz="1200" dirty="0"/>
              <a:t>visit</a:t>
            </a:r>
            <a:endParaRPr lang="en-US" sz="1200" dirty="0"/>
          </a:p>
        </p:txBody>
      </p:sp>
      <p:cxnSp>
        <p:nvCxnSpPr>
          <p:cNvPr id="85" name="Straight Arrow Connector 84">
            <a:extLst>
              <a:ext uri="{FF2B5EF4-FFF2-40B4-BE49-F238E27FC236}">
                <a16:creationId xmlns:a16="http://schemas.microsoft.com/office/drawing/2014/main" xmlns="" id="{ADC0DA2D-E9AF-6F4E-A40A-CA043337F904}"/>
              </a:ext>
            </a:extLst>
          </p:cNvPr>
          <p:cNvCxnSpPr>
            <a:cxnSpLocks/>
          </p:cNvCxnSpPr>
          <p:nvPr/>
        </p:nvCxnSpPr>
        <p:spPr>
          <a:xfrm>
            <a:off x="7481099" y="1683829"/>
            <a:ext cx="0" cy="371074"/>
          </a:xfrm>
          <a:prstGeom prst="straightConnector1">
            <a:avLst/>
          </a:prstGeom>
          <a:ln w="25400">
            <a:headEnd type="triangle"/>
            <a:tailEnd type="none"/>
          </a:ln>
        </p:spPr>
        <p:style>
          <a:lnRef idx="1">
            <a:schemeClr val="dk1"/>
          </a:lnRef>
          <a:fillRef idx="0">
            <a:schemeClr val="dk1"/>
          </a:fillRef>
          <a:effectRef idx="0">
            <a:schemeClr val="dk1"/>
          </a:effectRef>
          <a:fontRef idx="minor">
            <a:schemeClr val="tx1"/>
          </a:fontRef>
        </p:style>
      </p:cxnSp>
      <p:cxnSp>
        <p:nvCxnSpPr>
          <p:cNvPr id="86" name="Straight Arrow Connector 85">
            <a:extLst>
              <a:ext uri="{FF2B5EF4-FFF2-40B4-BE49-F238E27FC236}">
                <a16:creationId xmlns:a16="http://schemas.microsoft.com/office/drawing/2014/main" xmlns="" id="{314236C0-54D3-BF48-A747-F905A6263981}"/>
              </a:ext>
            </a:extLst>
          </p:cNvPr>
          <p:cNvCxnSpPr>
            <a:cxnSpLocks/>
          </p:cNvCxnSpPr>
          <p:nvPr/>
        </p:nvCxnSpPr>
        <p:spPr>
          <a:xfrm>
            <a:off x="7193485" y="1696145"/>
            <a:ext cx="0" cy="371074"/>
          </a:xfrm>
          <a:prstGeom prst="straightConnector1">
            <a:avLst/>
          </a:prstGeom>
          <a:ln w="25400">
            <a:headEnd type="none"/>
            <a:tailEnd type="triangle"/>
          </a:ln>
        </p:spPr>
        <p:style>
          <a:lnRef idx="1">
            <a:schemeClr val="dk1"/>
          </a:lnRef>
          <a:fillRef idx="0">
            <a:schemeClr val="dk1"/>
          </a:fillRef>
          <a:effectRef idx="0">
            <a:schemeClr val="dk1"/>
          </a:effectRef>
          <a:fontRef idx="minor">
            <a:schemeClr val="tx1"/>
          </a:fontRef>
        </p:style>
      </p:cxnSp>
      <p:sp>
        <p:nvSpPr>
          <p:cNvPr id="91" name="TextBox 90">
            <a:extLst>
              <a:ext uri="{FF2B5EF4-FFF2-40B4-BE49-F238E27FC236}">
                <a16:creationId xmlns:a16="http://schemas.microsoft.com/office/drawing/2014/main" xmlns="" id="{CD8CB90E-DC27-484B-AC19-FCAAC153CBFC}"/>
              </a:ext>
            </a:extLst>
          </p:cNvPr>
          <p:cNvSpPr txBox="1"/>
          <p:nvPr/>
        </p:nvSpPr>
        <p:spPr>
          <a:xfrm>
            <a:off x="7527669" y="3007927"/>
            <a:ext cx="708977" cy="523220"/>
          </a:xfrm>
          <a:prstGeom prst="rect">
            <a:avLst/>
          </a:prstGeom>
          <a:noFill/>
        </p:spPr>
        <p:txBody>
          <a:bodyPr wrap="none" rtlCol="0">
            <a:spAutoFit/>
          </a:bodyPr>
          <a:lstStyle/>
          <a:p>
            <a:r>
              <a:rPr lang="en-US" altLang="zh-CN" sz="1400" dirty="0"/>
              <a:t>notify</a:t>
            </a:r>
          </a:p>
          <a:p>
            <a:r>
              <a:rPr lang="en-US" altLang="zh-CN" sz="1400" dirty="0"/>
              <a:t>change</a:t>
            </a:r>
            <a:endParaRPr lang="en-US" sz="1400" dirty="0"/>
          </a:p>
        </p:txBody>
      </p:sp>
      <p:cxnSp>
        <p:nvCxnSpPr>
          <p:cNvPr id="92" name="Straight Arrow Connector 91">
            <a:extLst>
              <a:ext uri="{FF2B5EF4-FFF2-40B4-BE49-F238E27FC236}">
                <a16:creationId xmlns:a16="http://schemas.microsoft.com/office/drawing/2014/main" xmlns="" id="{88CAECB4-678C-3B42-9850-004A2A3D3834}"/>
              </a:ext>
            </a:extLst>
          </p:cNvPr>
          <p:cNvCxnSpPr>
            <a:cxnSpLocks/>
          </p:cNvCxnSpPr>
          <p:nvPr/>
        </p:nvCxnSpPr>
        <p:spPr>
          <a:xfrm>
            <a:off x="7477452" y="3048631"/>
            <a:ext cx="0" cy="371074"/>
          </a:xfrm>
          <a:prstGeom prst="straightConnector1">
            <a:avLst/>
          </a:prstGeom>
          <a:ln w="25400">
            <a:headEnd type="triangle"/>
            <a:tailEnd type="none"/>
          </a:ln>
        </p:spPr>
        <p:style>
          <a:lnRef idx="1">
            <a:schemeClr val="dk1"/>
          </a:lnRef>
          <a:fillRef idx="0">
            <a:schemeClr val="dk1"/>
          </a:fillRef>
          <a:effectRef idx="0">
            <a:schemeClr val="dk1"/>
          </a:effectRef>
          <a:fontRef idx="minor">
            <a:schemeClr val="tx1"/>
          </a:fontRef>
        </p:style>
      </p:cxnSp>
      <p:sp>
        <p:nvSpPr>
          <p:cNvPr id="93" name="TextBox 92">
            <a:extLst>
              <a:ext uri="{FF2B5EF4-FFF2-40B4-BE49-F238E27FC236}">
                <a16:creationId xmlns:a16="http://schemas.microsoft.com/office/drawing/2014/main" xmlns="" id="{49DABF29-D3C0-1F4B-B94F-6DC388D8C1D0}"/>
              </a:ext>
            </a:extLst>
          </p:cNvPr>
          <p:cNvSpPr txBox="1"/>
          <p:nvPr/>
        </p:nvSpPr>
        <p:spPr>
          <a:xfrm>
            <a:off x="6760300" y="2185489"/>
            <a:ext cx="1155381" cy="307777"/>
          </a:xfrm>
          <a:prstGeom prst="rect">
            <a:avLst/>
          </a:prstGeom>
          <a:noFill/>
        </p:spPr>
        <p:txBody>
          <a:bodyPr wrap="none" rtlCol="0">
            <a:spAutoFit/>
          </a:bodyPr>
          <a:lstStyle/>
          <a:p>
            <a:r>
              <a:rPr lang="en-US" altLang="zh-CN" sz="1400" dirty="0"/>
              <a:t>DOM</a:t>
            </a:r>
            <a:r>
              <a:rPr lang="zh-CN" altLang="en-US" sz="1400" dirty="0"/>
              <a:t> </a:t>
            </a:r>
            <a:r>
              <a:rPr lang="en-US" altLang="zh-CN" sz="1400" dirty="0"/>
              <a:t>listener</a:t>
            </a:r>
            <a:endParaRPr lang="en-US" sz="1400" dirty="0"/>
          </a:p>
        </p:txBody>
      </p:sp>
      <p:sp>
        <p:nvSpPr>
          <p:cNvPr id="94" name="TextBox 93">
            <a:extLst>
              <a:ext uri="{FF2B5EF4-FFF2-40B4-BE49-F238E27FC236}">
                <a16:creationId xmlns:a16="http://schemas.microsoft.com/office/drawing/2014/main" xmlns="" id="{13B15484-9020-D04B-87FD-19702FDC08E2}"/>
              </a:ext>
            </a:extLst>
          </p:cNvPr>
          <p:cNvSpPr txBox="1"/>
          <p:nvPr/>
        </p:nvSpPr>
        <p:spPr>
          <a:xfrm>
            <a:off x="6781909" y="2643758"/>
            <a:ext cx="1112164" cy="307777"/>
          </a:xfrm>
          <a:prstGeom prst="rect">
            <a:avLst/>
          </a:prstGeom>
          <a:noFill/>
        </p:spPr>
        <p:txBody>
          <a:bodyPr wrap="none" rtlCol="0">
            <a:spAutoFit/>
          </a:bodyPr>
          <a:lstStyle/>
          <a:p>
            <a:r>
              <a:rPr lang="en-US" altLang="zh-CN" sz="1400" dirty="0"/>
              <a:t>Data</a:t>
            </a:r>
            <a:r>
              <a:rPr lang="zh-CN" altLang="en-US" sz="1400" dirty="0"/>
              <a:t> </a:t>
            </a:r>
            <a:r>
              <a:rPr lang="en-US" altLang="zh-CN" sz="1400" dirty="0"/>
              <a:t>binding</a:t>
            </a:r>
            <a:endParaRPr lang="en-US" sz="1400" dirty="0"/>
          </a:p>
        </p:txBody>
      </p:sp>
      <p:sp>
        <p:nvSpPr>
          <p:cNvPr id="109" name="TextBox 108">
            <a:extLst>
              <a:ext uri="{FF2B5EF4-FFF2-40B4-BE49-F238E27FC236}">
                <a16:creationId xmlns:a16="http://schemas.microsoft.com/office/drawing/2014/main" xmlns="" id="{2D2E4E8C-BC9C-DD4B-8E00-7DF015793928}"/>
              </a:ext>
            </a:extLst>
          </p:cNvPr>
          <p:cNvSpPr txBox="1"/>
          <p:nvPr/>
        </p:nvSpPr>
        <p:spPr>
          <a:xfrm>
            <a:off x="1396708" y="2611826"/>
            <a:ext cx="799578" cy="307777"/>
          </a:xfrm>
          <a:prstGeom prst="rect">
            <a:avLst/>
          </a:prstGeom>
          <a:noFill/>
        </p:spPr>
        <p:txBody>
          <a:bodyPr wrap="none" rtlCol="0">
            <a:spAutoFit/>
          </a:bodyPr>
          <a:lstStyle/>
          <a:p>
            <a:r>
              <a:rPr lang="en-US" altLang="zh-CN" sz="1400" dirty="0"/>
              <a:t>dispatch</a:t>
            </a:r>
            <a:endParaRPr lang="en-US" sz="1400" dirty="0"/>
          </a:p>
        </p:txBody>
      </p:sp>
      <p:sp>
        <p:nvSpPr>
          <p:cNvPr id="110" name="TextBox 109">
            <a:extLst>
              <a:ext uri="{FF2B5EF4-FFF2-40B4-BE49-F238E27FC236}">
                <a16:creationId xmlns:a16="http://schemas.microsoft.com/office/drawing/2014/main" xmlns="" id="{DC5CCB09-4762-0443-808C-8059FF93A8ED}"/>
              </a:ext>
            </a:extLst>
          </p:cNvPr>
          <p:cNvSpPr txBox="1"/>
          <p:nvPr/>
        </p:nvSpPr>
        <p:spPr>
          <a:xfrm>
            <a:off x="4157375" y="2165789"/>
            <a:ext cx="945900" cy="307777"/>
          </a:xfrm>
          <a:prstGeom prst="rect">
            <a:avLst/>
          </a:prstGeom>
          <a:noFill/>
        </p:spPr>
        <p:txBody>
          <a:bodyPr wrap="none" rtlCol="0">
            <a:spAutoFit/>
          </a:bodyPr>
          <a:lstStyle/>
          <a:p>
            <a:r>
              <a:rPr lang="en-US" altLang="zh-CN" sz="1400" dirty="0"/>
              <a:t>composite</a:t>
            </a:r>
            <a:endParaRPr lang="en-US" sz="1400" dirty="0"/>
          </a:p>
        </p:txBody>
      </p:sp>
      <p:sp>
        <p:nvSpPr>
          <p:cNvPr id="111" name="TextBox 110">
            <a:extLst>
              <a:ext uri="{FF2B5EF4-FFF2-40B4-BE49-F238E27FC236}">
                <a16:creationId xmlns:a16="http://schemas.microsoft.com/office/drawing/2014/main" xmlns="" id="{22666140-9AC5-5A4B-B473-D2237808660B}"/>
              </a:ext>
            </a:extLst>
          </p:cNvPr>
          <p:cNvSpPr txBox="1"/>
          <p:nvPr/>
        </p:nvSpPr>
        <p:spPr>
          <a:xfrm>
            <a:off x="4322512" y="2607769"/>
            <a:ext cx="590226" cy="307777"/>
          </a:xfrm>
          <a:prstGeom prst="rect">
            <a:avLst/>
          </a:prstGeom>
          <a:noFill/>
        </p:spPr>
        <p:txBody>
          <a:bodyPr wrap="none" rtlCol="0">
            <a:spAutoFit/>
          </a:bodyPr>
          <a:lstStyle/>
          <a:p>
            <a:r>
              <a:rPr lang="en-US" altLang="zh-CN" sz="1400" dirty="0"/>
              <a:t>proxy</a:t>
            </a:r>
            <a:endParaRPr lang="en-US" sz="1400" dirty="0"/>
          </a:p>
        </p:txBody>
      </p:sp>
      <p:sp>
        <p:nvSpPr>
          <p:cNvPr id="112" name="TextBox 111">
            <a:extLst>
              <a:ext uri="{FF2B5EF4-FFF2-40B4-BE49-F238E27FC236}">
                <a16:creationId xmlns:a16="http://schemas.microsoft.com/office/drawing/2014/main" xmlns="" id="{769FA490-B865-A74F-BF38-25183ABE260C}"/>
              </a:ext>
            </a:extLst>
          </p:cNvPr>
          <p:cNvSpPr txBox="1"/>
          <p:nvPr/>
        </p:nvSpPr>
        <p:spPr>
          <a:xfrm>
            <a:off x="614459" y="4674054"/>
            <a:ext cx="2364076" cy="276999"/>
          </a:xfrm>
          <a:prstGeom prst="rect">
            <a:avLst/>
          </a:prstGeom>
          <a:ln>
            <a:solidFill>
              <a:schemeClr val="bg1">
                <a:lumMod val="75000"/>
              </a:schemeClr>
            </a:solidFill>
            <a:prstDash val="sysDash"/>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200" dirty="0">
                <a:solidFill>
                  <a:schemeClr val="tx1">
                    <a:lumMod val="50000"/>
                    <a:lumOff val="50000"/>
                  </a:schemeClr>
                </a:solidFill>
                <a:latin typeface="Microsoft YaHei" panose="020B0503020204020204" pitchFamily="34" charset="-122"/>
                <a:ea typeface="Microsoft YaHei" panose="020B0503020204020204" pitchFamily="34" charset="-122"/>
              </a:rPr>
              <a:t>Structs</a:t>
            </a:r>
            <a:r>
              <a:rPr lang="zh-CN" altLang="en-US" sz="1200" dirty="0">
                <a:solidFill>
                  <a:schemeClr val="tx1">
                    <a:lumMod val="50000"/>
                    <a:lumOff val="50000"/>
                  </a:schemeClr>
                </a:solidFill>
                <a:latin typeface="Microsoft YaHei" panose="020B0503020204020204" pitchFamily="34" charset="-122"/>
                <a:ea typeface="Microsoft YaHei" panose="020B0503020204020204" pitchFamily="34" charset="-122"/>
              </a:rPr>
              <a:t> </a:t>
            </a:r>
            <a:r>
              <a:rPr lang="en-US" altLang="zh-CN" sz="1200" dirty="0">
                <a:solidFill>
                  <a:schemeClr val="tx1">
                    <a:lumMod val="50000"/>
                    <a:lumOff val="50000"/>
                  </a:schemeClr>
                </a:solidFill>
                <a:latin typeface="Microsoft YaHei" panose="020B0503020204020204" pitchFamily="34" charset="-122"/>
                <a:ea typeface="Microsoft YaHei" panose="020B0503020204020204" pitchFamily="34" charset="-122"/>
              </a:rPr>
              <a:t>Spring</a:t>
            </a:r>
            <a:r>
              <a:rPr lang="zh-CN" altLang="en-US" sz="1200" dirty="0">
                <a:solidFill>
                  <a:schemeClr val="tx1">
                    <a:lumMod val="50000"/>
                    <a:lumOff val="50000"/>
                  </a:schemeClr>
                </a:solidFill>
                <a:latin typeface="Microsoft YaHei" panose="020B0503020204020204" pitchFamily="34" charset="-122"/>
                <a:ea typeface="Microsoft YaHei" panose="020B0503020204020204" pitchFamily="34" charset="-122"/>
              </a:rPr>
              <a:t> </a:t>
            </a:r>
            <a:r>
              <a:rPr lang="en-US" altLang="zh-CN" sz="1200" dirty="0">
                <a:solidFill>
                  <a:schemeClr val="tx1">
                    <a:lumMod val="50000"/>
                    <a:lumOff val="50000"/>
                  </a:schemeClr>
                </a:solidFill>
                <a:latin typeface="Microsoft YaHei" panose="020B0503020204020204" pitchFamily="34" charset="-122"/>
                <a:ea typeface="Microsoft YaHei" panose="020B0503020204020204" pitchFamily="34" charset="-122"/>
              </a:rPr>
              <a:t>MVC</a:t>
            </a:r>
            <a:r>
              <a:rPr lang="zh-CN" altLang="en-US" sz="1200" dirty="0">
                <a:solidFill>
                  <a:schemeClr val="tx1">
                    <a:lumMod val="50000"/>
                    <a:lumOff val="50000"/>
                  </a:schemeClr>
                </a:solidFill>
                <a:latin typeface="Microsoft YaHei" panose="020B0503020204020204" pitchFamily="34" charset="-122"/>
                <a:ea typeface="Microsoft YaHei" panose="020B0503020204020204" pitchFamily="34" charset="-122"/>
              </a:rPr>
              <a:t> </a:t>
            </a:r>
            <a:r>
              <a:rPr lang="en-US" altLang="zh-CN" sz="1200" dirty="0">
                <a:solidFill>
                  <a:schemeClr val="tx1">
                    <a:lumMod val="50000"/>
                    <a:lumOff val="50000"/>
                  </a:schemeClr>
                </a:solidFill>
                <a:latin typeface="Microsoft YaHei" panose="020B0503020204020204" pitchFamily="34" charset="-122"/>
                <a:ea typeface="Microsoft YaHei" panose="020B0503020204020204" pitchFamily="34" charset="-122"/>
              </a:rPr>
              <a:t>Backbone</a:t>
            </a:r>
            <a:endParaRPr lang="en-US" sz="12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14" name="TextBox 113">
            <a:extLst>
              <a:ext uri="{FF2B5EF4-FFF2-40B4-BE49-F238E27FC236}">
                <a16:creationId xmlns:a16="http://schemas.microsoft.com/office/drawing/2014/main" xmlns="" id="{676244C3-4D2C-F243-9D16-76E9F2528B49}"/>
              </a:ext>
            </a:extLst>
          </p:cNvPr>
          <p:cNvSpPr txBox="1"/>
          <p:nvPr/>
        </p:nvSpPr>
        <p:spPr>
          <a:xfrm>
            <a:off x="1176487" y="1722033"/>
            <a:ext cx="638316" cy="307777"/>
          </a:xfrm>
          <a:prstGeom prst="rect">
            <a:avLst/>
          </a:prstGeom>
          <a:noFill/>
        </p:spPr>
        <p:txBody>
          <a:bodyPr wrap="none" rtlCol="0">
            <a:spAutoFit/>
          </a:bodyPr>
          <a:lstStyle>
            <a:defPPr>
              <a:defRPr lang="zh-CN"/>
            </a:defPPr>
            <a:lvl1pPr>
              <a:defRPr sz="1400">
                <a:solidFill>
                  <a:schemeClr val="tx1">
                    <a:lumMod val="65000"/>
                    <a:lumOff val="35000"/>
                  </a:schemeClr>
                </a:solidFill>
              </a:defRPr>
            </a:lvl1pPr>
          </a:lstStyle>
          <a:p>
            <a:r>
              <a:rPr lang="en-US" altLang="zh-CN" dirty="0"/>
              <a:t>action</a:t>
            </a:r>
            <a:endParaRPr lang="en-US" dirty="0"/>
          </a:p>
        </p:txBody>
      </p:sp>
      <p:cxnSp>
        <p:nvCxnSpPr>
          <p:cNvPr id="115" name="Straight Arrow Connector 114">
            <a:extLst>
              <a:ext uri="{FF2B5EF4-FFF2-40B4-BE49-F238E27FC236}">
                <a16:creationId xmlns:a16="http://schemas.microsoft.com/office/drawing/2014/main" xmlns="" id="{EB6EB601-45B6-5B45-898A-7D924ADAB834}"/>
              </a:ext>
            </a:extLst>
          </p:cNvPr>
          <p:cNvCxnSpPr>
            <a:cxnSpLocks/>
          </p:cNvCxnSpPr>
          <p:nvPr/>
        </p:nvCxnSpPr>
        <p:spPr>
          <a:xfrm>
            <a:off x="1804900" y="1724211"/>
            <a:ext cx="0" cy="371074"/>
          </a:xfrm>
          <a:prstGeom prst="straightConnector1">
            <a:avLst/>
          </a:prstGeom>
          <a:ln w="25400">
            <a:headEnd type="triangle"/>
            <a:tailEnd type="triangle"/>
          </a:ln>
        </p:spPr>
        <p:style>
          <a:lnRef idx="1">
            <a:schemeClr val="dk1"/>
          </a:lnRef>
          <a:fillRef idx="0">
            <a:schemeClr val="dk1"/>
          </a:fillRef>
          <a:effectRef idx="0">
            <a:schemeClr val="dk1"/>
          </a:effectRef>
          <a:fontRef idx="minor">
            <a:schemeClr val="tx1"/>
          </a:fontRef>
        </p:style>
      </p:cxnSp>
      <p:sp>
        <p:nvSpPr>
          <p:cNvPr id="116" name="TextBox 115">
            <a:extLst>
              <a:ext uri="{FF2B5EF4-FFF2-40B4-BE49-F238E27FC236}">
                <a16:creationId xmlns:a16="http://schemas.microsoft.com/office/drawing/2014/main" xmlns="" id="{A01E8B0F-67F0-794B-8935-93DFADD2F174}"/>
              </a:ext>
            </a:extLst>
          </p:cNvPr>
          <p:cNvSpPr txBox="1"/>
          <p:nvPr/>
        </p:nvSpPr>
        <p:spPr>
          <a:xfrm>
            <a:off x="3445025" y="4683636"/>
            <a:ext cx="2440563" cy="276999"/>
          </a:xfrm>
          <a:prstGeom prst="rect">
            <a:avLst/>
          </a:prstGeom>
          <a:ln>
            <a:solidFill>
              <a:schemeClr val="bg1">
                <a:lumMod val="75000"/>
              </a:schemeClr>
            </a:solidFill>
            <a:prstDash val="sysDash"/>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200" dirty="0" err="1">
                <a:solidFill>
                  <a:schemeClr val="tx1">
                    <a:lumMod val="50000"/>
                    <a:lumOff val="50000"/>
                  </a:schemeClr>
                </a:solidFill>
                <a:latin typeface="Microsoft YaHei" panose="020B0503020204020204" pitchFamily="34" charset="-122"/>
                <a:ea typeface="Microsoft YaHei" panose="020B0503020204020204" pitchFamily="34" charset="-122"/>
              </a:rPr>
              <a:t>RiotJS</a:t>
            </a:r>
            <a:r>
              <a:rPr lang="zh-CN" altLang="en-US" sz="1200" dirty="0">
                <a:solidFill>
                  <a:schemeClr val="tx1">
                    <a:lumMod val="50000"/>
                    <a:lumOff val="50000"/>
                  </a:schemeClr>
                </a:solidFill>
                <a:latin typeface="Microsoft YaHei" panose="020B0503020204020204" pitchFamily="34" charset="-122"/>
                <a:ea typeface="Microsoft YaHei" panose="020B0503020204020204" pitchFamily="34" charset="-122"/>
              </a:rPr>
              <a:t> </a:t>
            </a:r>
            <a:r>
              <a:rPr lang="en-US" altLang="zh-CN" sz="1200" dirty="0">
                <a:solidFill>
                  <a:schemeClr val="tx1">
                    <a:lumMod val="50000"/>
                    <a:lumOff val="50000"/>
                  </a:schemeClr>
                </a:solidFill>
                <a:latin typeface="Microsoft YaHei" panose="020B0503020204020204" pitchFamily="34" charset="-122"/>
                <a:ea typeface="Microsoft YaHei" panose="020B0503020204020204" pitchFamily="34" charset="-122"/>
              </a:rPr>
              <a:t>Android MVP</a:t>
            </a:r>
            <a:r>
              <a:rPr lang="zh-CN" altLang="en-US" sz="1200" dirty="0">
                <a:solidFill>
                  <a:schemeClr val="tx1">
                    <a:lumMod val="50000"/>
                    <a:lumOff val="50000"/>
                  </a:schemeClr>
                </a:solidFill>
                <a:latin typeface="Microsoft YaHei" panose="020B0503020204020204" pitchFamily="34" charset="-122"/>
                <a:ea typeface="Microsoft YaHei" panose="020B0503020204020204" pitchFamily="34" charset="-122"/>
              </a:rPr>
              <a:t> </a:t>
            </a:r>
            <a:r>
              <a:rPr lang="en-US" altLang="zh-CN" sz="1200" dirty="0" err="1">
                <a:solidFill>
                  <a:schemeClr val="tx1">
                    <a:lumMod val="50000"/>
                    <a:lumOff val="50000"/>
                  </a:schemeClr>
                </a:solidFill>
                <a:latin typeface="Microsoft YaHei" panose="020B0503020204020204" pitchFamily="34" charset="-122"/>
                <a:ea typeface="Microsoft YaHei" panose="020B0503020204020204" pitchFamily="34" charset="-122"/>
              </a:rPr>
              <a:t>Winforms</a:t>
            </a:r>
            <a:endParaRPr lang="en-US" sz="12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117" name="TextBox 116">
            <a:extLst>
              <a:ext uri="{FF2B5EF4-FFF2-40B4-BE49-F238E27FC236}">
                <a16:creationId xmlns:a16="http://schemas.microsoft.com/office/drawing/2014/main" xmlns="" id="{6AE7A222-320D-9A43-8F77-66D05032894C}"/>
              </a:ext>
            </a:extLst>
          </p:cNvPr>
          <p:cNvSpPr txBox="1"/>
          <p:nvPr/>
        </p:nvSpPr>
        <p:spPr>
          <a:xfrm>
            <a:off x="6352078" y="4697581"/>
            <a:ext cx="2036346" cy="276999"/>
          </a:xfrm>
          <a:prstGeom prst="rect">
            <a:avLst/>
          </a:prstGeom>
          <a:ln>
            <a:solidFill>
              <a:schemeClr val="bg1">
                <a:lumMod val="75000"/>
              </a:schemeClr>
            </a:solidFill>
            <a:prstDash val="sysDash"/>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200" dirty="0" err="1">
                <a:solidFill>
                  <a:schemeClr val="tx1">
                    <a:lumMod val="50000"/>
                    <a:lumOff val="50000"/>
                  </a:schemeClr>
                </a:solidFill>
                <a:latin typeface="Microsoft YaHei" panose="020B0503020204020204" pitchFamily="34" charset="-122"/>
                <a:ea typeface="Microsoft YaHei" panose="020B0503020204020204" pitchFamily="34" charset="-122"/>
              </a:rPr>
              <a:t>VueJS</a:t>
            </a:r>
            <a:r>
              <a:rPr lang="zh-CN" altLang="en-US" sz="1200" dirty="0">
                <a:solidFill>
                  <a:schemeClr val="tx1">
                    <a:lumMod val="50000"/>
                    <a:lumOff val="50000"/>
                  </a:schemeClr>
                </a:solidFill>
                <a:latin typeface="Microsoft YaHei" panose="020B0503020204020204" pitchFamily="34" charset="-122"/>
                <a:ea typeface="Microsoft YaHei" panose="020B0503020204020204" pitchFamily="34" charset="-122"/>
              </a:rPr>
              <a:t> </a:t>
            </a:r>
            <a:r>
              <a:rPr lang="en-US" altLang="zh-CN" sz="1200" dirty="0">
                <a:solidFill>
                  <a:schemeClr val="tx1">
                    <a:lumMod val="50000"/>
                    <a:lumOff val="50000"/>
                  </a:schemeClr>
                </a:solidFill>
                <a:latin typeface="Microsoft YaHei" panose="020B0503020204020204" pitchFamily="34" charset="-122"/>
                <a:ea typeface="Microsoft YaHei" panose="020B0503020204020204" pitchFamily="34" charset="-122"/>
              </a:rPr>
              <a:t>ReactJS</a:t>
            </a:r>
            <a:r>
              <a:rPr lang="zh-CN" altLang="en-US" sz="1200" dirty="0">
                <a:solidFill>
                  <a:schemeClr val="tx1">
                    <a:lumMod val="50000"/>
                    <a:lumOff val="50000"/>
                  </a:schemeClr>
                </a:solidFill>
                <a:latin typeface="Microsoft YaHei" panose="020B0503020204020204" pitchFamily="34" charset="-122"/>
                <a:ea typeface="Microsoft YaHei" panose="020B0503020204020204" pitchFamily="34" charset="-122"/>
              </a:rPr>
              <a:t> </a:t>
            </a:r>
            <a:r>
              <a:rPr lang="en-US" altLang="zh-CN" sz="1200" dirty="0">
                <a:solidFill>
                  <a:schemeClr val="tx1">
                    <a:lumMod val="50000"/>
                    <a:lumOff val="50000"/>
                  </a:schemeClr>
                </a:solidFill>
                <a:latin typeface="Microsoft YaHei" panose="020B0503020204020204" pitchFamily="34" charset="-122"/>
                <a:ea typeface="Microsoft YaHei" panose="020B0503020204020204" pitchFamily="34" charset="-122"/>
              </a:rPr>
              <a:t>AngularJS</a:t>
            </a:r>
            <a:endParaRPr lang="en-US" sz="12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3936592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EF9223-1114-5D4A-930A-F85970EE6CCE}"/>
              </a:ext>
            </a:extLst>
          </p:cNvPr>
          <p:cNvSpPr>
            <a:spLocks noGrp="1"/>
          </p:cNvSpPr>
          <p:nvPr>
            <p:ph type="title"/>
          </p:nvPr>
        </p:nvSpPr>
        <p:spPr/>
        <p:txBody>
          <a:bodyPr/>
          <a:lstStyle/>
          <a:p>
            <a:r>
              <a:rPr lang="en-US" altLang="zh-CN" dirty="0"/>
              <a:t>Web</a:t>
            </a:r>
            <a:r>
              <a:rPr lang="zh-CN" altLang="en-US" dirty="0"/>
              <a:t>开发模式与分层结构</a:t>
            </a:r>
            <a:r>
              <a:rPr lang="en-US" altLang="zh-CN" dirty="0"/>
              <a:t>-</a:t>
            </a:r>
            <a:r>
              <a:rPr lang="zh-CN" altLang="en-US" dirty="0"/>
              <a:t>分层架构</a:t>
            </a:r>
            <a:r>
              <a:rPr lang="en-US" altLang="zh-CN" dirty="0"/>
              <a:t>-</a:t>
            </a:r>
            <a:r>
              <a:rPr lang="zh-CN" altLang="en-US" dirty="0"/>
              <a:t>经典</a:t>
            </a:r>
            <a:endParaRPr lang="en-US" dirty="0"/>
          </a:p>
        </p:txBody>
      </p:sp>
      <p:sp>
        <p:nvSpPr>
          <p:cNvPr id="5" name="圆角矩形 37">
            <a:extLst>
              <a:ext uri="{FF2B5EF4-FFF2-40B4-BE49-F238E27FC236}">
                <a16:creationId xmlns:a16="http://schemas.microsoft.com/office/drawing/2014/main" xmlns="" id="{C3FE92F8-EE3E-7841-B23A-0E3327A22527}"/>
              </a:ext>
            </a:extLst>
          </p:cNvPr>
          <p:cNvSpPr/>
          <p:nvPr/>
        </p:nvSpPr>
        <p:spPr>
          <a:xfrm>
            <a:off x="2654237" y="4149994"/>
            <a:ext cx="6071897" cy="942036"/>
          </a:xfrm>
          <a:prstGeom prst="roundRect">
            <a:avLst/>
          </a:prstGeom>
          <a:solidFill>
            <a:schemeClr val="accent6">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dirty="0"/>
          </a:p>
        </p:txBody>
      </p:sp>
      <p:sp>
        <p:nvSpPr>
          <p:cNvPr id="6" name="圆角矩形 33">
            <a:extLst>
              <a:ext uri="{FF2B5EF4-FFF2-40B4-BE49-F238E27FC236}">
                <a16:creationId xmlns:a16="http://schemas.microsoft.com/office/drawing/2014/main" xmlns="" id="{569F3F65-3C09-9943-854F-48799DCF3390}"/>
              </a:ext>
            </a:extLst>
          </p:cNvPr>
          <p:cNvSpPr/>
          <p:nvPr/>
        </p:nvSpPr>
        <p:spPr>
          <a:xfrm>
            <a:off x="2676567" y="895595"/>
            <a:ext cx="6071897" cy="3135824"/>
          </a:xfrm>
          <a:prstGeom prst="roundRect">
            <a:avLst>
              <a:gd name="adj" fmla="val 5757"/>
            </a:avLst>
          </a:prstGeom>
          <a:solidFill>
            <a:schemeClr val="accent6">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dirty="0"/>
          </a:p>
        </p:txBody>
      </p:sp>
      <p:sp>
        <p:nvSpPr>
          <p:cNvPr id="7" name="圆角矩形 4">
            <a:extLst>
              <a:ext uri="{FF2B5EF4-FFF2-40B4-BE49-F238E27FC236}">
                <a16:creationId xmlns:a16="http://schemas.microsoft.com/office/drawing/2014/main" xmlns="" id="{470FB8EA-0815-8147-AB95-EF9A2C6D2E7D}"/>
              </a:ext>
            </a:extLst>
          </p:cNvPr>
          <p:cNvSpPr/>
          <p:nvPr/>
        </p:nvSpPr>
        <p:spPr>
          <a:xfrm>
            <a:off x="2945332" y="1439047"/>
            <a:ext cx="2225279" cy="63104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View/Template</a:t>
            </a:r>
            <a:endPar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 name="圆角矩形 6">
            <a:extLst>
              <a:ext uri="{FF2B5EF4-FFF2-40B4-BE49-F238E27FC236}">
                <a16:creationId xmlns:a16="http://schemas.microsoft.com/office/drawing/2014/main" xmlns="" id="{F9B1B30C-934D-B240-9D45-859C6C60B4C0}"/>
              </a:ext>
            </a:extLst>
          </p:cNvPr>
          <p:cNvSpPr/>
          <p:nvPr/>
        </p:nvSpPr>
        <p:spPr>
          <a:xfrm>
            <a:off x="5326898" y="1446807"/>
            <a:ext cx="1978820" cy="63251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Controller</a:t>
            </a:r>
            <a:endPar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9" name="圆角矩形 7">
            <a:extLst>
              <a:ext uri="{FF2B5EF4-FFF2-40B4-BE49-F238E27FC236}">
                <a16:creationId xmlns:a16="http://schemas.microsoft.com/office/drawing/2014/main" xmlns="" id="{F9920F77-FD15-B249-8CEE-6C517A877FE9}"/>
              </a:ext>
            </a:extLst>
          </p:cNvPr>
          <p:cNvSpPr/>
          <p:nvPr/>
        </p:nvSpPr>
        <p:spPr>
          <a:xfrm>
            <a:off x="2919455" y="2161700"/>
            <a:ext cx="4386263" cy="56569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Business</a:t>
            </a:r>
            <a:r>
              <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Service/Transaction</a:t>
            </a:r>
            <a:r>
              <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Manager</a:t>
            </a:r>
            <a:endPar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0" name="圆角矩形 8">
            <a:extLst>
              <a:ext uri="{FF2B5EF4-FFF2-40B4-BE49-F238E27FC236}">
                <a16:creationId xmlns:a16="http://schemas.microsoft.com/office/drawing/2014/main" xmlns="" id="{9D8212D2-B922-D946-8257-96B81CCB46A5}"/>
              </a:ext>
            </a:extLst>
          </p:cNvPr>
          <p:cNvSpPr/>
          <p:nvPr/>
        </p:nvSpPr>
        <p:spPr>
          <a:xfrm>
            <a:off x="2869448" y="2879099"/>
            <a:ext cx="4436269" cy="56837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1" name="圆角矩形 11">
            <a:extLst>
              <a:ext uri="{FF2B5EF4-FFF2-40B4-BE49-F238E27FC236}">
                <a16:creationId xmlns:a16="http://schemas.microsoft.com/office/drawing/2014/main" xmlns="" id="{21FC3127-7FB7-1948-B7CD-62DFBB7CF741}"/>
              </a:ext>
            </a:extLst>
          </p:cNvPr>
          <p:cNvSpPr/>
          <p:nvPr/>
        </p:nvSpPr>
        <p:spPr>
          <a:xfrm>
            <a:off x="2869448" y="3572933"/>
            <a:ext cx="4436269" cy="306590"/>
          </a:xfrm>
          <a:prstGeom prst="roundRect">
            <a:avLst/>
          </a:prstGeom>
        </p:spPr>
        <p:style>
          <a:lnRef idx="0">
            <a:schemeClr val="accent3"/>
          </a:lnRef>
          <a:fillRef idx="3">
            <a:schemeClr val="accent3"/>
          </a:fillRef>
          <a:effectRef idx="3">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ORM framework/Middleware</a:t>
            </a:r>
            <a:endParaRPr lang="zh-CN" altLang="en-US"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2" name="圆角矩形 12">
            <a:extLst>
              <a:ext uri="{FF2B5EF4-FFF2-40B4-BE49-F238E27FC236}">
                <a16:creationId xmlns:a16="http://schemas.microsoft.com/office/drawing/2014/main" xmlns="" id="{101CB2C6-DB73-7244-AB2D-3E2D66D64B58}"/>
              </a:ext>
            </a:extLst>
          </p:cNvPr>
          <p:cNvSpPr/>
          <p:nvPr/>
        </p:nvSpPr>
        <p:spPr>
          <a:xfrm>
            <a:off x="2844772" y="4251906"/>
            <a:ext cx="2343150" cy="72866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Databases</a:t>
            </a:r>
            <a:endPar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3" name="圆角矩形 13">
            <a:extLst>
              <a:ext uri="{FF2B5EF4-FFF2-40B4-BE49-F238E27FC236}">
                <a16:creationId xmlns:a16="http://schemas.microsoft.com/office/drawing/2014/main" xmlns="" id="{58649E6B-15FA-1E48-833C-2F56867FD31B}"/>
              </a:ext>
            </a:extLst>
          </p:cNvPr>
          <p:cNvSpPr/>
          <p:nvPr/>
        </p:nvSpPr>
        <p:spPr>
          <a:xfrm>
            <a:off x="5326898" y="4263733"/>
            <a:ext cx="1978818" cy="743546"/>
          </a:xfrm>
          <a:prstGeom prst="roundRect">
            <a:avLst/>
          </a:prstGeom>
        </p:spPr>
        <p:style>
          <a:lnRef idx="0">
            <a:schemeClr val="accent2"/>
          </a:lnRef>
          <a:fillRef idx="3">
            <a:schemeClr val="accent2"/>
          </a:fillRef>
          <a:effectRef idx="3">
            <a:schemeClr val="accent2"/>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Cache</a:t>
            </a:r>
            <a:endPar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14" name="直接箭头连接符 14">
            <a:extLst>
              <a:ext uri="{FF2B5EF4-FFF2-40B4-BE49-F238E27FC236}">
                <a16:creationId xmlns:a16="http://schemas.microsoft.com/office/drawing/2014/main" xmlns="" id="{9578EBEE-A294-B14C-917C-DFEC88AE2021}"/>
              </a:ext>
            </a:extLst>
          </p:cNvPr>
          <p:cNvCxnSpPr>
            <a:cxnSpLocks/>
          </p:cNvCxnSpPr>
          <p:nvPr/>
        </p:nvCxnSpPr>
        <p:spPr>
          <a:xfrm>
            <a:off x="6334168" y="1822113"/>
            <a:ext cx="0" cy="425283"/>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7">
            <a:extLst>
              <a:ext uri="{FF2B5EF4-FFF2-40B4-BE49-F238E27FC236}">
                <a16:creationId xmlns:a16="http://schemas.microsoft.com/office/drawing/2014/main" xmlns="" id="{9CDB68C3-4F93-8B4C-9D1A-69CAC70A387A}"/>
              </a:ext>
            </a:extLst>
          </p:cNvPr>
          <p:cNvCxnSpPr>
            <a:cxnSpLocks/>
          </p:cNvCxnSpPr>
          <p:nvPr/>
        </p:nvCxnSpPr>
        <p:spPr>
          <a:xfrm>
            <a:off x="3972711" y="2591259"/>
            <a:ext cx="0" cy="36004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20">
            <a:extLst>
              <a:ext uri="{FF2B5EF4-FFF2-40B4-BE49-F238E27FC236}">
                <a16:creationId xmlns:a16="http://schemas.microsoft.com/office/drawing/2014/main" xmlns="" id="{0E93098C-4528-9543-ADBB-37F4B1B1C491}"/>
              </a:ext>
            </a:extLst>
          </p:cNvPr>
          <p:cNvCxnSpPr>
            <a:cxnSpLocks/>
          </p:cNvCxnSpPr>
          <p:nvPr/>
        </p:nvCxnSpPr>
        <p:spPr>
          <a:xfrm>
            <a:off x="6419891" y="3311339"/>
            <a:ext cx="0" cy="38187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22">
            <a:extLst>
              <a:ext uri="{FF2B5EF4-FFF2-40B4-BE49-F238E27FC236}">
                <a16:creationId xmlns:a16="http://schemas.microsoft.com/office/drawing/2014/main" xmlns="" id="{6188C1BB-B3E4-6F4C-A379-17A4224BACC2}"/>
              </a:ext>
            </a:extLst>
          </p:cNvPr>
          <p:cNvCxnSpPr>
            <a:cxnSpLocks/>
          </p:cNvCxnSpPr>
          <p:nvPr/>
        </p:nvCxnSpPr>
        <p:spPr>
          <a:xfrm>
            <a:off x="3900703" y="3311339"/>
            <a:ext cx="0" cy="34288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27">
            <a:extLst>
              <a:ext uri="{FF2B5EF4-FFF2-40B4-BE49-F238E27FC236}">
                <a16:creationId xmlns:a16="http://schemas.microsoft.com/office/drawing/2014/main" xmlns="" id="{450A7544-784E-8641-8704-32BB85C55BBA}"/>
              </a:ext>
            </a:extLst>
          </p:cNvPr>
          <p:cNvCxnSpPr>
            <a:cxnSpLocks/>
          </p:cNvCxnSpPr>
          <p:nvPr/>
        </p:nvCxnSpPr>
        <p:spPr>
          <a:xfrm>
            <a:off x="3900703" y="3879523"/>
            <a:ext cx="0" cy="34626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28">
            <a:extLst>
              <a:ext uri="{FF2B5EF4-FFF2-40B4-BE49-F238E27FC236}">
                <a16:creationId xmlns:a16="http://schemas.microsoft.com/office/drawing/2014/main" xmlns="" id="{71780288-C91A-2E45-8386-178F166F4016}"/>
              </a:ext>
            </a:extLst>
          </p:cNvPr>
          <p:cNvCxnSpPr>
            <a:cxnSpLocks/>
          </p:cNvCxnSpPr>
          <p:nvPr/>
        </p:nvCxnSpPr>
        <p:spPr>
          <a:xfrm>
            <a:off x="6709015" y="2437323"/>
            <a:ext cx="0" cy="174751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31">
            <a:extLst>
              <a:ext uri="{FF2B5EF4-FFF2-40B4-BE49-F238E27FC236}">
                <a16:creationId xmlns:a16="http://schemas.microsoft.com/office/drawing/2014/main" xmlns="" id="{E99067A6-AAE4-BC41-97DE-26DDFB484473}"/>
              </a:ext>
            </a:extLst>
          </p:cNvPr>
          <p:cNvCxnSpPr/>
          <p:nvPr/>
        </p:nvCxnSpPr>
        <p:spPr>
          <a:xfrm flipH="1" flipV="1">
            <a:off x="4962567" y="1791083"/>
            <a:ext cx="614363" cy="20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34">
            <a:extLst>
              <a:ext uri="{FF2B5EF4-FFF2-40B4-BE49-F238E27FC236}">
                <a16:creationId xmlns:a16="http://schemas.microsoft.com/office/drawing/2014/main" xmlns="" id="{B485C216-536A-7B46-93F4-D358251C98AD}"/>
              </a:ext>
            </a:extLst>
          </p:cNvPr>
          <p:cNvSpPr txBox="1"/>
          <p:nvPr/>
        </p:nvSpPr>
        <p:spPr>
          <a:xfrm>
            <a:off x="7462005" y="2003890"/>
            <a:ext cx="1264129" cy="784830"/>
          </a:xfrm>
          <a:prstGeom prst="rect">
            <a:avLst/>
          </a:prstGeom>
          <a:noFill/>
        </p:spPr>
        <p:txBody>
          <a:bodyPr wrap="none" rtlCol="0">
            <a:spAutoFit/>
          </a:bodyPr>
          <a:lstStyle/>
          <a:p>
            <a:r>
              <a:rPr lang="en-US" altLang="zh-CN" sz="2250" dirty="0"/>
              <a:t>Web App</a:t>
            </a:r>
          </a:p>
          <a:p>
            <a:r>
              <a:rPr lang="en-US" altLang="zh-CN" sz="2250" dirty="0"/>
              <a:t>Server</a:t>
            </a:r>
            <a:endParaRPr lang="zh-CN" altLang="en-US" sz="2250" dirty="0"/>
          </a:p>
        </p:txBody>
      </p:sp>
      <p:sp>
        <p:nvSpPr>
          <p:cNvPr id="23" name="文本框 38">
            <a:extLst>
              <a:ext uri="{FF2B5EF4-FFF2-40B4-BE49-F238E27FC236}">
                <a16:creationId xmlns:a16="http://schemas.microsoft.com/office/drawing/2014/main" xmlns="" id="{CA59C4C7-50E5-154D-A873-D225766EFD45}"/>
              </a:ext>
            </a:extLst>
          </p:cNvPr>
          <p:cNvSpPr txBox="1"/>
          <p:nvPr/>
        </p:nvSpPr>
        <p:spPr>
          <a:xfrm>
            <a:off x="7533442" y="4184839"/>
            <a:ext cx="937949" cy="784830"/>
          </a:xfrm>
          <a:prstGeom prst="rect">
            <a:avLst/>
          </a:prstGeom>
          <a:noFill/>
        </p:spPr>
        <p:txBody>
          <a:bodyPr wrap="none" rtlCol="0">
            <a:spAutoFit/>
          </a:bodyPr>
          <a:lstStyle/>
          <a:p>
            <a:r>
              <a:rPr lang="en-US" altLang="zh-CN" sz="2250" dirty="0"/>
              <a:t>Data </a:t>
            </a:r>
          </a:p>
          <a:p>
            <a:r>
              <a:rPr lang="en-US" altLang="zh-CN" sz="2250" dirty="0"/>
              <a:t>Server</a:t>
            </a:r>
            <a:endParaRPr lang="zh-CN" altLang="en-US" sz="2250" dirty="0"/>
          </a:p>
        </p:txBody>
      </p:sp>
      <p:sp>
        <p:nvSpPr>
          <p:cNvPr id="29" name="Rectangle 28">
            <a:extLst>
              <a:ext uri="{FF2B5EF4-FFF2-40B4-BE49-F238E27FC236}">
                <a16:creationId xmlns:a16="http://schemas.microsoft.com/office/drawing/2014/main" xmlns="" id="{2F430AC9-EBC4-7C4E-9F92-40323039F5C9}"/>
              </a:ext>
            </a:extLst>
          </p:cNvPr>
          <p:cNvSpPr/>
          <p:nvPr/>
        </p:nvSpPr>
        <p:spPr>
          <a:xfrm>
            <a:off x="4192965" y="2997299"/>
            <a:ext cx="1539204" cy="307777"/>
          </a:xfrm>
          <a:prstGeom prst="rect">
            <a:avLst/>
          </a:prstGeom>
        </p:spPr>
        <p:txBody>
          <a:bodyPr wrap="none">
            <a:spAutoFit/>
          </a:bodyPr>
          <a:lstStyle/>
          <a:p>
            <a:r>
              <a:rPr lang="en-US" altLang="zh-CN" sz="1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Business</a:t>
            </a:r>
            <a:r>
              <a:rPr lang="zh-CN" altLang="en-US" sz="1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Models</a:t>
            </a:r>
            <a:endParaRPr lang="en-US" sz="1400" dirty="0">
              <a:solidFill>
                <a:schemeClr val="bg1"/>
              </a:solidFill>
            </a:endParaRPr>
          </a:p>
        </p:txBody>
      </p:sp>
      <p:sp>
        <p:nvSpPr>
          <p:cNvPr id="37" name="圆角矩形 4">
            <a:extLst>
              <a:ext uri="{FF2B5EF4-FFF2-40B4-BE49-F238E27FC236}">
                <a16:creationId xmlns:a16="http://schemas.microsoft.com/office/drawing/2014/main" xmlns="" id="{720AC45C-DF20-5D4A-8D9E-9F9944FEFE4A}"/>
              </a:ext>
            </a:extLst>
          </p:cNvPr>
          <p:cNvSpPr/>
          <p:nvPr/>
        </p:nvSpPr>
        <p:spPr>
          <a:xfrm>
            <a:off x="2962643" y="976575"/>
            <a:ext cx="4343073" cy="38337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HTML/CSS/JS</a:t>
            </a:r>
            <a:endPar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38" name="直接箭头连接符 31">
            <a:extLst>
              <a:ext uri="{FF2B5EF4-FFF2-40B4-BE49-F238E27FC236}">
                <a16:creationId xmlns:a16="http://schemas.microsoft.com/office/drawing/2014/main" xmlns="" id="{68CBCC8D-650A-2F47-A2DA-669BF4F3A388}"/>
              </a:ext>
            </a:extLst>
          </p:cNvPr>
          <p:cNvCxnSpPr>
            <a:cxnSpLocks/>
          </p:cNvCxnSpPr>
          <p:nvPr/>
        </p:nvCxnSpPr>
        <p:spPr>
          <a:xfrm flipH="1" flipV="1">
            <a:off x="3936287" y="1189268"/>
            <a:ext cx="1" cy="37168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Down Arrow 41">
            <a:extLst>
              <a:ext uri="{FF2B5EF4-FFF2-40B4-BE49-F238E27FC236}">
                <a16:creationId xmlns:a16="http://schemas.microsoft.com/office/drawing/2014/main" xmlns="" id="{6B1BB568-B651-2247-8A02-09F6D031FC90}"/>
              </a:ext>
            </a:extLst>
          </p:cNvPr>
          <p:cNvSpPr/>
          <p:nvPr/>
        </p:nvSpPr>
        <p:spPr>
          <a:xfrm rot="5400000">
            <a:off x="7644723" y="1417855"/>
            <a:ext cx="405795" cy="692003"/>
          </a:xfrm>
          <a:prstGeom prst="downArrow">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dirty="0"/>
          </a:p>
        </p:txBody>
      </p:sp>
      <p:sp>
        <p:nvSpPr>
          <p:cNvPr id="50" name="Rectangle 49">
            <a:extLst>
              <a:ext uri="{FF2B5EF4-FFF2-40B4-BE49-F238E27FC236}">
                <a16:creationId xmlns:a16="http://schemas.microsoft.com/office/drawing/2014/main" xmlns="" id="{C3D767B7-9119-D849-AEF4-ADB110257F37}"/>
              </a:ext>
            </a:extLst>
          </p:cNvPr>
          <p:cNvSpPr/>
          <p:nvPr/>
        </p:nvSpPr>
        <p:spPr>
          <a:xfrm>
            <a:off x="441719" y="2116986"/>
            <a:ext cx="1852158" cy="601815"/>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zh-CN" altLang="en-US" dirty="0">
                <a:latin typeface="Microsoft YaHei" panose="020B0503020204020204" pitchFamily="34" charset="-122"/>
                <a:ea typeface="Microsoft YaHei" panose="020B0503020204020204" pitchFamily="34" charset="-122"/>
              </a:rPr>
              <a:t>控制器</a:t>
            </a:r>
            <a:endParaRPr lang="en-US" dirty="0">
              <a:latin typeface="Microsoft YaHei" panose="020B0503020204020204" pitchFamily="34" charset="-122"/>
              <a:ea typeface="Microsoft YaHei" panose="020B0503020204020204" pitchFamily="34" charset="-122"/>
            </a:endParaRPr>
          </a:p>
        </p:txBody>
      </p:sp>
      <p:sp>
        <p:nvSpPr>
          <p:cNvPr id="51" name="Rectangle 50">
            <a:extLst>
              <a:ext uri="{FF2B5EF4-FFF2-40B4-BE49-F238E27FC236}">
                <a16:creationId xmlns:a16="http://schemas.microsoft.com/office/drawing/2014/main" xmlns="" id="{68F97C0B-1F56-1B4B-9F03-4099D2D6703A}"/>
              </a:ext>
            </a:extLst>
          </p:cNvPr>
          <p:cNvSpPr/>
          <p:nvPr/>
        </p:nvSpPr>
        <p:spPr>
          <a:xfrm>
            <a:off x="390043" y="3723878"/>
            <a:ext cx="1877294" cy="601815"/>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zh-CN" altLang="en-US" dirty="0">
                <a:latin typeface="Microsoft YaHei" panose="020B0503020204020204" pitchFamily="34" charset="-122"/>
                <a:ea typeface="Microsoft YaHei" panose="020B0503020204020204" pitchFamily="34" charset="-122"/>
              </a:rPr>
              <a:t>数据</a:t>
            </a:r>
            <a:endParaRPr lang="en-US" dirty="0">
              <a:latin typeface="Microsoft YaHei" panose="020B0503020204020204" pitchFamily="34" charset="-122"/>
              <a:ea typeface="Microsoft YaHei" panose="020B0503020204020204" pitchFamily="34" charset="-122"/>
            </a:endParaRPr>
          </a:p>
        </p:txBody>
      </p:sp>
      <p:sp>
        <p:nvSpPr>
          <p:cNvPr id="52" name="Rectangle 51">
            <a:extLst>
              <a:ext uri="{FF2B5EF4-FFF2-40B4-BE49-F238E27FC236}">
                <a16:creationId xmlns:a16="http://schemas.microsoft.com/office/drawing/2014/main" xmlns="" id="{8901F8AC-27CD-2D4C-99A4-691D5BBE8A75}"/>
              </a:ext>
            </a:extLst>
          </p:cNvPr>
          <p:cNvSpPr/>
          <p:nvPr/>
        </p:nvSpPr>
        <p:spPr>
          <a:xfrm>
            <a:off x="427384" y="2899986"/>
            <a:ext cx="859941" cy="601815"/>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zh-CN" altLang="en-US" dirty="0">
                <a:latin typeface="Microsoft YaHei" panose="020B0503020204020204" pitchFamily="34" charset="-122"/>
                <a:ea typeface="Microsoft YaHei" panose="020B0503020204020204" pitchFamily="34" charset="-122"/>
              </a:rPr>
              <a:t>业务</a:t>
            </a:r>
            <a:endParaRPr lang="en-US" dirty="0">
              <a:latin typeface="Microsoft YaHei" panose="020B0503020204020204" pitchFamily="34" charset="-122"/>
              <a:ea typeface="Microsoft YaHei" panose="020B0503020204020204" pitchFamily="34" charset="-122"/>
            </a:endParaRPr>
          </a:p>
        </p:txBody>
      </p:sp>
      <p:sp>
        <p:nvSpPr>
          <p:cNvPr id="53" name="Rectangle 52">
            <a:extLst>
              <a:ext uri="{FF2B5EF4-FFF2-40B4-BE49-F238E27FC236}">
                <a16:creationId xmlns:a16="http://schemas.microsoft.com/office/drawing/2014/main" xmlns="" id="{9605EF07-87AA-984C-8309-4ECBF38D5BE6}"/>
              </a:ext>
            </a:extLst>
          </p:cNvPr>
          <p:cNvSpPr/>
          <p:nvPr/>
        </p:nvSpPr>
        <p:spPr>
          <a:xfrm>
            <a:off x="1433936" y="2906039"/>
            <a:ext cx="859941" cy="601815"/>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zh-CN" altLang="en-US" dirty="0">
                <a:latin typeface="Microsoft YaHei" panose="020B0503020204020204" pitchFamily="34" charset="-122"/>
                <a:ea typeface="Microsoft YaHei" panose="020B0503020204020204" pitchFamily="34" charset="-122"/>
              </a:rPr>
              <a:t>模型</a:t>
            </a:r>
            <a:endParaRPr lang="en-US" dirty="0">
              <a:latin typeface="Microsoft YaHei" panose="020B0503020204020204" pitchFamily="34" charset="-122"/>
              <a:ea typeface="Microsoft YaHei" panose="020B0503020204020204" pitchFamily="34" charset="-122"/>
            </a:endParaRPr>
          </a:p>
        </p:txBody>
      </p:sp>
      <p:sp>
        <p:nvSpPr>
          <p:cNvPr id="54" name="Rectangle 53">
            <a:extLst>
              <a:ext uri="{FF2B5EF4-FFF2-40B4-BE49-F238E27FC236}">
                <a16:creationId xmlns:a16="http://schemas.microsoft.com/office/drawing/2014/main" xmlns="" id="{10C954C4-8D46-8948-86F4-26CF03855BD4}"/>
              </a:ext>
            </a:extLst>
          </p:cNvPr>
          <p:cNvSpPr/>
          <p:nvPr/>
        </p:nvSpPr>
        <p:spPr>
          <a:xfrm>
            <a:off x="474425" y="1384431"/>
            <a:ext cx="1831535" cy="601815"/>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zh-CN" altLang="en-US" dirty="0">
                <a:latin typeface="Microsoft YaHei" panose="020B0503020204020204" pitchFamily="34" charset="-122"/>
                <a:ea typeface="Microsoft YaHei" panose="020B0503020204020204" pitchFamily="34" charset="-122"/>
              </a:rPr>
              <a:t>视图</a:t>
            </a:r>
            <a:endParaRPr lang="en-US" dirty="0">
              <a:latin typeface="Microsoft YaHei" panose="020B0503020204020204" pitchFamily="34" charset="-122"/>
              <a:ea typeface="Microsoft YaHei" panose="020B0503020204020204" pitchFamily="34" charset="-122"/>
            </a:endParaRPr>
          </a:p>
        </p:txBody>
      </p:sp>
      <p:sp>
        <p:nvSpPr>
          <p:cNvPr id="55" name="Right Arrow 54">
            <a:extLst>
              <a:ext uri="{FF2B5EF4-FFF2-40B4-BE49-F238E27FC236}">
                <a16:creationId xmlns:a16="http://schemas.microsoft.com/office/drawing/2014/main" xmlns="" id="{E933AE3F-129C-3E40-8F2B-85DE675F73F0}"/>
              </a:ext>
            </a:extLst>
          </p:cNvPr>
          <p:cNvSpPr/>
          <p:nvPr/>
        </p:nvSpPr>
        <p:spPr>
          <a:xfrm>
            <a:off x="2366205" y="2613143"/>
            <a:ext cx="288032" cy="462663"/>
          </a:xfrm>
          <a:prstGeom prst="rightArrow">
            <a:avLst/>
          </a:prstGeom>
          <a:noFill/>
          <a:ln>
            <a:solidFill>
              <a:schemeClr val="tx1"/>
            </a:solidFill>
          </a:ln>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txBody>
          <a:bodyPr rtlCol="0" anchor="ctr">
            <a:noAutofit/>
          </a:bodyPr>
          <a:lstStyle/>
          <a:p>
            <a:pPr algn="ctr"/>
            <a:endParaRPr lang="en-US"/>
          </a:p>
        </p:txBody>
      </p:sp>
      <p:sp>
        <p:nvSpPr>
          <p:cNvPr id="56" name="Rectangle 55">
            <a:extLst>
              <a:ext uri="{FF2B5EF4-FFF2-40B4-BE49-F238E27FC236}">
                <a16:creationId xmlns:a16="http://schemas.microsoft.com/office/drawing/2014/main" xmlns="" id="{3D3029FF-475E-3F46-BF74-EFC9AEE4F494}"/>
              </a:ext>
            </a:extLst>
          </p:cNvPr>
          <p:cNvSpPr/>
          <p:nvPr/>
        </p:nvSpPr>
        <p:spPr>
          <a:xfrm>
            <a:off x="7533442" y="1616067"/>
            <a:ext cx="660181" cy="276999"/>
          </a:xfrm>
          <a:prstGeom prst="rect">
            <a:avLst/>
          </a:prstGeom>
          <a:noFill/>
          <a:ln>
            <a:noFill/>
          </a:ln>
        </p:spPr>
        <p:txBody>
          <a:bodyPr wrap="none">
            <a:spAutoFit/>
          </a:bodyPr>
          <a:lstStyle/>
          <a:p>
            <a:pPr algn="ctr"/>
            <a:r>
              <a:rPr lang="en-US" sz="1200" dirty="0"/>
              <a:t>request</a:t>
            </a:r>
          </a:p>
        </p:txBody>
      </p:sp>
      <p:sp>
        <p:nvSpPr>
          <p:cNvPr id="57" name="Rectangle 56">
            <a:extLst>
              <a:ext uri="{FF2B5EF4-FFF2-40B4-BE49-F238E27FC236}">
                <a16:creationId xmlns:a16="http://schemas.microsoft.com/office/drawing/2014/main" xmlns="" id="{D068EECC-6FEE-BB41-9596-AD203B5D9B24}"/>
              </a:ext>
            </a:extLst>
          </p:cNvPr>
          <p:cNvSpPr/>
          <p:nvPr/>
        </p:nvSpPr>
        <p:spPr>
          <a:xfrm>
            <a:off x="281457" y="1267384"/>
            <a:ext cx="2233804" cy="3248582"/>
          </a:xfrm>
          <a:prstGeom prst="rect">
            <a:avLst/>
          </a:prstGeom>
          <a:noFill/>
          <a:ln>
            <a:solidFill>
              <a:schemeClr val="bg1">
                <a:lumMod val="75000"/>
              </a:schemeClr>
            </a:solidFill>
            <a:prstDash val="dash"/>
          </a:ln>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a:endParaRPr lang="en-US"/>
          </a:p>
        </p:txBody>
      </p:sp>
      <p:sp>
        <p:nvSpPr>
          <p:cNvPr id="59" name="Rectangle 58">
            <a:extLst>
              <a:ext uri="{FF2B5EF4-FFF2-40B4-BE49-F238E27FC236}">
                <a16:creationId xmlns:a16="http://schemas.microsoft.com/office/drawing/2014/main" xmlns="" id="{B6D4ED58-4B2A-EC45-B025-2C29C1277CD3}"/>
              </a:ext>
            </a:extLst>
          </p:cNvPr>
          <p:cNvSpPr/>
          <p:nvPr/>
        </p:nvSpPr>
        <p:spPr>
          <a:xfrm>
            <a:off x="548698" y="4652985"/>
            <a:ext cx="1638205" cy="369332"/>
          </a:xfrm>
          <a:prstGeom prst="rect">
            <a:avLst/>
          </a:prstGeom>
        </p:spPr>
        <p:txBody>
          <a:bodyPr wrap="none">
            <a:spAutoFit/>
          </a:bodyPr>
          <a:lstStyle/>
          <a:p>
            <a:pPr algn="ctr"/>
            <a:r>
              <a:rPr lang="en-US" altLang="zh-CN" dirty="0">
                <a:latin typeface="Microsoft YaHei" panose="020B0503020204020204" pitchFamily="34" charset="-122"/>
                <a:ea typeface="Microsoft YaHei" panose="020B0503020204020204" pitchFamily="34" charset="-122"/>
              </a:rPr>
              <a:t>MVC</a:t>
            </a:r>
            <a:r>
              <a:rPr lang="zh-CN" altLang="en-US" dirty="0">
                <a:latin typeface="Microsoft YaHei" panose="020B0503020204020204" pitchFamily="34" charset="-122"/>
                <a:ea typeface="Microsoft YaHei" panose="020B0503020204020204" pitchFamily="34" charset="-122"/>
              </a:rPr>
              <a:t>单体应用</a:t>
            </a:r>
            <a:endParaRPr 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31868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EF9223-1114-5D4A-930A-F85970EE6CCE}"/>
              </a:ext>
            </a:extLst>
          </p:cNvPr>
          <p:cNvSpPr>
            <a:spLocks noGrp="1"/>
          </p:cNvSpPr>
          <p:nvPr>
            <p:ph type="title"/>
          </p:nvPr>
        </p:nvSpPr>
        <p:spPr/>
        <p:txBody>
          <a:bodyPr/>
          <a:lstStyle/>
          <a:p>
            <a:r>
              <a:rPr lang="en-US" altLang="zh-CN" dirty="0"/>
              <a:t>Web</a:t>
            </a:r>
            <a:r>
              <a:rPr lang="zh-CN" altLang="en-US" dirty="0"/>
              <a:t>开发模式与分层结构</a:t>
            </a:r>
            <a:r>
              <a:rPr lang="en-US" altLang="zh-CN" dirty="0"/>
              <a:t>-</a:t>
            </a:r>
            <a:r>
              <a:rPr lang="zh-CN" altLang="en-US" dirty="0"/>
              <a:t>分层架构</a:t>
            </a:r>
            <a:r>
              <a:rPr lang="en-US" altLang="zh-CN" dirty="0"/>
              <a:t>-</a:t>
            </a:r>
            <a:r>
              <a:rPr lang="zh-CN" altLang="en-US" dirty="0"/>
              <a:t>流行</a:t>
            </a:r>
            <a:endParaRPr lang="en-US" dirty="0"/>
          </a:p>
        </p:txBody>
      </p:sp>
      <p:sp>
        <p:nvSpPr>
          <p:cNvPr id="5" name="圆角矩形 37">
            <a:extLst>
              <a:ext uri="{FF2B5EF4-FFF2-40B4-BE49-F238E27FC236}">
                <a16:creationId xmlns:a16="http://schemas.microsoft.com/office/drawing/2014/main" xmlns="" id="{C3FE92F8-EE3E-7841-B23A-0E3327A22527}"/>
              </a:ext>
            </a:extLst>
          </p:cNvPr>
          <p:cNvSpPr/>
          <p:nvPr/>
        </p:nvSpPr>
        <p:spPr>
          <a:xfrm>
            <a:off x="2654237" y="2973105"/>
            <a:ext cx="6094227" cy="2118925"/>
          </a:xfrm>
          <a:prstGeom prst="roundRect">
            <a:avLst>
              <a:gd name="adj" fmla="val 3239"/>
            </a:avLst>
          </a:prstGeom>
          <a:solidFill>
            <a:schemeClr val="accent6">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dirty="0"/>
          </a:p>
        </p:txBody>
      </p:sp>
      <p:sp>
        <p:nvSpPr>
          <p:cNvPr id="6" name="圆角矩形 33">
            <a:extLst>
              <a:ext uri="{FF2B5EF4-FFF2-40B4-BE49-F238E27FC236}">
                <a16:creationId xmlns:a16="http://schemas.microsoft.com/office/drawing/2014/main" xmlns="" id="{569F3F65-3C09-9943-854F-48799DCF3390}"/>
              </a:ext>
            </a:extLst>
          </p:cNvPr>
          <p:cNvSpPr/>
          <p:nvPr/>
        </p:nvSpPr>
        <p:spPr>
          <a:xfrm>
            <a:off x="2676567" y="895595"/>
            <a:ext cx="6071897" cy="1957385"/>
          </a:xfrm>
          <a:prstGeom prst="roundRect">
            <a:avLst>
              <a:gd name="adj" fmla="val 5757"/>
            </a:avLst>
          </a:prstGeom>
          <a:solidFill>
            <a:schemeClr val="accent6">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dirty="0"/>
          </a:p>
        </p:txBody>
      </p:sp>
      <p:sp>
        <p:nvSpPr>
          <p:cNvPr id="7" name="圆角矩形 4">
            <a:extLst>
              <a:ext uri="{FF2B5EF4-FFF2-40B4-BE49-F238E27FC236}">
                <a16:creationId xmlns:a16="http://schemas.microsoft.com/office/drawing/2014/main" xmlns="" id="{470FB8EA-0815-8147-AB95-EF9A2C6D2E7D}"/>
              </a:ext>
            </a:extLst>
          </p:cNvPr>
          <p:cNvSpPr/>
          <p:nvPr/>
        </p:nvSpPr>
        <p:spPr>
          <a:xfrm>
            <a:off x="2945332" y="1439047"/>
            <a:ext cx="2143039" cy="63104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350" dirty="0" err="1">
                <a:latin typeface="Arial Unicode MS" panose="020B0604020202020204" pitchFamily="34" charset="-122"/>
                <a:ea typeface="Arial Unicode MS" panose="020B0604020202020204" pitchFamily="34" charset="-122"/>
                <a:cs typeface="Arial Unicode MS" panose="020B0604020202020204" pitchFamily="34" charset="-122"/>
              </a:rPr>
              <a:t>ViewModel</a:t>
            </a:r>
            <a:endPar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 name="圆角矩形 6">
            <a:extLst>
              <a:ext uri="{FF2B5EF4-FFF2-40B4-BE49-F238E27FC236}">
                <a16:creationId xmlns:a16="http://schemas.microsoft.com/office/drawing/2014/main" xmlns="" id="{F9B1B30C-934D-B240-9D45-859C6C60B4C0}"/>
              </a:ext>
            </a:extLst>
          </p:cNvPr>
          <p:cNvSpPr/>
          <p:nvPr/>
        </p:nvSpPr>
        <p:spPr>
          <a:xfrm>
            <a:off x="5249069" y="1446807"/>
            <a:ext cx="2056650" cy="63251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Router</a:t>
            </a:r>
            <a:endPar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9" name="圆角矩形 7">
            <a:extLst>
              <a:ext uri="{FF2B5EF4-FFF2-40B4-BE49-F238E27FC236}">
                <a16:creationId xmlns:a16="http://schemas.microsoft.com/office/drawing/2014/main" xmlns="" id="{F9920F77-FD15-B249-8CEE-6C517A877FE9}"/>
              </a:ext>
            </a:extLst>
          </p:cNvPr>
          <p:cNvSpPr/>
          <p:nvPr/>
        </p:nvSpPr>
        <p:spPr>
          <a:xfrm>
            <a:off x="2919455" y="2161700"/>
            <a:ext cx="4386263" cy="565695"/>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NodeJS</a:t>
            </a:r>
            <a:r>
              <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SSR/Java</a:t>
            </a:r>
            <a:r>
              <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350" dirty="0" err="1">
                <a:latin typeface="Arial Unicode MS" panose="020B0604020202020204" pitchFamily="34" charset="-122"/>
                <a:ea typeface="Arial Unicode MS" panose="020B0604020202020204" pitchFamily="34" charset="-122"/>
                <a:cs typeface="Arial Unicode MS" panose="020B0604020202020204" pitchFamily="34" charset="-122"/>
              </a:rPr>
              <a:t>ThinUI</a:t>
            </a:r>
            <a:endPar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0" name="圆角矩形 8">
            <a:extLst>
              <a:ext uri="{FF2B5EF4-FFF2-40B4-BE49-F238E27FC236}">
                <a16:creationId xmlns:a16="http://schemas.microsoft.com/office/drawing/2014/main" xmlns="" id="{9D8212D2-B922-D946-8257-96B81CCB46A5}"/>
              </a:ext>
            </a:extLst>
          </p:cNvPr>
          <p:cNvSpPr/>
          <p:nvPr/>
        </p:nvSpPr>
        <p:spPr>
          <a:xfrm>
            <a:off x="2979997" y="3409034"/>
            <a:ext cx="2125728" cy="386852"/>
          </a:xfrm>
          <a:prstGeom prst="roundRect">
            <a:avLst/>
          </a:prstGeom>
        </p:spPr>
        <p:style>
          <a:lnRef idx="0">
            <a:schemeClr val="accent3"/>
          </a:lnRef>
          <a:fillRef idx="3">
            <a:schemeClr val="accent3"/>
          </a:fillRef>
          <a:effectRef idx="3">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r>
              <a:rPr lang="en-US" altLang="zh-CN"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Services/Adapters</a:t>
            </a:r>
            <a:endParaRPr lang="en-US"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14" name="直接箭头连接符 14">
            <a:extLst>
              <a:ext uri="{FF2B5EF4-FFF2-40B4-BE49-F238E27FC236}">
                <a16:creationId xmlns:a16="http://schemas.microsoft.com/office/drawing/2014/main" xmlns="" id="{9578EBEE-A294-B14C-917C-DFEC88AE2021}"/>
              </a:ext>
            </a:extLst>
          </p:cNvPr>
          <p:cNvCxnSpPr>
            <a:cxnSpLocks/>
          </p:cNvCxnSpPr>
          <p:nvPr/>
        </p:nvCxnSpPr>
        <p:spPr>
          <a:xfrm flipV="1">
            <a:off x="6414329" y="1921586"/>
            <a:ext cx="0" cy="38897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7">
            <a:extLst>
              <a:ext uri="{FF2B5EF4-FFF2-40B4-BE49-F238E27FC236}">
                <a16:creationId xmlns:a16="http://schemas.microsoft.com/office/drawing/2014/main" xmlns="" id="{9CDB68C3-4F93-8B4C-9D1A-69CAC70A387A}"/>
              </a:ext>
            </a:extLst>
          </p:cNvPr>
          <p:cNvCxnSpPr>
            <a:cxnSpLocks/>
          </p:cNvCxnSpPr>
          <p:nvPr/>
        </p:nvCxnSpPr>
        <p:spPr>
          <a:xfrm>
            <a:off x="3972711" y="2643758"/>
            <a:ext cx="0" cy="36004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8">
            <a:extLst>
              <a:ext uri="{FF2B5EF4-FFF2-40B4-BE49-F238E27FC236}">
                <a16:creationId xmlns:a16="http://schemas.microsoft.com/office/drawing/2014/main" xmlns="" id="{D97F2E5E-6D67-0741-9C07-E3A2AFA17459}"/>
              </a:ext>
            </a:extLst>
          </p:cNvPr>
          <p:cNvCxnSpPr>
            <a:cxnSpLocks/>
          </p:cNvCxnSpPr>
          <p:nvPr/>
        </p:nvCxnSpPr>
        <p:spPr>
          <a:xfrm>
            <a:off x="3741668" y="1954648"/>
            <a:ext cx="0" cy="1049150"/>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20">
            <a:extLst>
              <a:ext uri="{FF2B5EF4-FFF2-40B4-BE49-F238E27FC236}">
                <a16:creationId xmlns:a16="http://schemas.microsoft.com/office/drawing/2014/main" xmlns="" id="{0E93098C-4528-9543-ADBB-37F4B1B1C491}"/>
              </a:ext>
            </a:extLst>
          </p:cNvPr>
          <p:cNvCxnSpPr>
            <a:cxnSpLocks/>
          </p:cNvCxnSpPr>
          <p:nvPr/>
        </p:nvCxnSpPr>
        <p:spPr>
          <a:xfrm>
            <a:off x="6414329" y="2656712"/>
            <a:ext cx="0" cy="34708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31">
            <a:extLst>
              <a:ext uri="{FF2B5EF4-FFF2-40B4-BE49-F238E27FC236}">
                <a16:creationId xmlns:a16="http://schemas.microsoft.com/office/drawing/2014/main" xmlns="" id="{E99067A6-AAE4-BC41-97DE-26DDFB484473}"/>
              </a:ext>
            </a:extLst>
          </p:cNvPr>
          <p:cNvCxnSpPr/>
          <p:nvPr/>
        </p:nvCxnSpPr>
        <p:spPr>
          <a:xfrm flipH="1" flipV="1">
            <a:off x="4829799" y="1789840"/>
            <a:ext cx="614363" cy="208"/>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34">
            <a:extLst>
              <a:ext uri="{FF2B5EF4-FFF2-40B4-BE49-F238E27FC236}">
                <a16:creationId xmlns:a16="http://schemas.microsoft.com/office/drawing/2014/main" xmlns="" id="{B485C216-536A-7B46-93F4-D358251C98AD}"/>
              </a:ext>
            </a:extLst>
          </p:cNvPr>
          <p:cNvSpPr txBox="1"/>
          <p:nvPr/>
        </p:nvSpPr>
        <p:spPr>
          <a:xfrm>
            <a:off x="7461809" y="1518108"/>
            <a:ext cx="761747" cy="438582"/>
          </a:xfrm>
          <a:prstGeom prst="rect">
            <a:avLst/>
          </a:prstGeom>
          <a:noFill/>
        </p:spPr>
        <p:txBody>
          <a:bodyPr wrap="none" rtlCol="0">
            <a:spAutoFit/>
          </a:bodyPr>
          <a:lstStyle/>
          <a:p>
            <a:r>
              <a:rPr lang="zh-CN" altLang="en-US" sz="2250" dirty="0">
                <a:latin typeface="Microsoft YaHei" panose="020B0503020204020204" pitchFamily="34" charset="-122"/>
                <a:ea typeface="Microsoft YaHei" panose="020B0503020204020204" pitchFamily="34" charset="-122"/>
              </a:rPr>
              <a:t>前端</a:t>
            </a:r>
          </a:p>
        </p:txBody>
      </p:sp>
      <p:sp>
        <p:nvSpPr>
          <p:cNvPr id="23" name="文本框 38">
            <a:extLst>
              <a:ext uri="{FF2B5EF4-FFF2-40B4-BE49-F238E27FC236}">
                <a16:creationId xmlns:a16="http://schemas.microsoft.com/office/drawing/2014/main" xmlns="" id="{CA59C4C7-50E5-154D-A873-D225766EFD45}"/>
              </a:ext>
            </a:extLst>
          </p:cNvPr>
          <p:cNvSpPr txBox="1"/>
          <p:nvPr/>
        </p:nvSpPr>
        <p:spPr>
          <a:xfrm>
            <a:off x="7486365" y="4012282"/>
            <a:ext cx="761747" cy="438582"/>
          </a:xfrm>
          <a:prstGeom prst="rect">
            <a:avLst/>
          </a:prstGeom>
          <a:noFill/>
        </p:spPr>
        <p:txBody>
          <a:bodyPr wrap="none" rtlCol="0">
            <a:spAutoFit/>
          </a:bodyPr>
          <a:lstStyle/>
          <a:p>
            <a:r>
              <a:rPr lang="zh-CN" altLang="en-US" sz="2250" dirty="0">
                <a:latin typeface="Microsoft YaHei" panose="020B0503020204020204" pitchFamily="34" charset="-122"/>
                <a:ea typeface="Microsoft YaHei" panose="020B0503020204020204" pitchFamily="34" charset="-122"/>
              </a:rPr>
              <a:t>后端</a:t>
            </a:r>
          </a:p>
        </p:txBody>
      </p:sp>
      <p:sp>
        <p:nvSpPr>
          <p:cNvPr id="37" name="圆角矩形 4">
            <a:extLst>
              <a:ext uri="{FF2B5EF4-FFF2-40B4-BE49-F238E27FC236}">
                <a16:creationId xmlns:a16="http://schemas.microsoft.com/office/drawing/2014/main" xmlns="" id="{720AC45C-DF20-5D4A-8D9E-9F9944FEFE4A}"/>
              </a:ext>
            </a:extLst>
          </p:cNvPr>
          <p:cNvSpPr/>
          <p:nvPr/>
        </p:nvSpPr>
        <p:spPr>
          <a:xfrm>
            <a:off x="2962643" y="976575"/>
            <a:ext cx="4343073" cy="38337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View</a:t>
            </a:r>
            <a:r>
              <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Component(HTML/CSS/JS)</a:t>
            </a:r>
            <a:r>
              <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rPr>
              <a:t> </a:t>
            </a:r>
          </a:p>
        </p:txBody>
      </p:sp>
      <p:cxnSp>
        <p:nvCxnSpPr>
          <p:cNvPr id="38" name="直接箭头连接符 31">
            <a:extLst>
              <a:ext uri="{FF2B5EF4-FFF2-40B4-BE49-F238E27FC236}">
                <a16:creationId xmlns:a16="http://schemas.microsoft.com/office/drawing/2014/main" xmlns="" id="{68CBCC8D-650A-2F47-A2DA-669BF4F3A388}"/>
              </a:ext>
            </a:extLst>
          </p:cNvPr>
          <p:cNvCxnSpPr>
            <a:cxnSpLocks/>
          </p:cNvCxnSpPr>
          <p:nvPr/>
        </p:nvCxnSpPr>
        <p:spPr>
          <a:xfrm flipH="1" flipV="1">
            <a:off x="3734357" y="1189268"/>
            <a:ext cx="1" cy="37168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Down Arrow 41">
            <a:extLst>
              <a:ext uri="{FF2B5EF4-FFF2-40B4-BE49-F238E27FC236}">
                <a16:creationId xmlns:a16="http://schemas.microsoft.com/office/drawing/2014/main" xmlns="" id="{6B1BB568-B651-2247-8A02-09F6D031FC90}"/>
              </a:ext>
            </a:extLst>
          </p:cNvPr>
          <p:cNvSpPr/>
          <p:nvPr/>
        </p:nvSpPr>
        <p:spPr>
          <a:xfrm rot="5400000">
            <a:off x="7623874" y="2084962"/>
            <a:ext cx="405795" cy="692003"/>
          </a:xfrm>
          <a:prstGeom prst="downArrow">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dirty="0"/>
          </a:p>
        </p:txBody>
      </p:sp>
      <p:sp>
        <p:nvSpPr>
          <p:cNvPr id="50" name="Rectangle 49">
            <a:extLst>
              <a:ext uri="{FF2B5EF4-FFF2-40B4-BE49-F238E27FC236}">
                <a16:creationId xmlns:a16="http://schemas.microsoft.com/office/drawing/2014/main" xmlns="" id="{C3D767B7-9119-D849-AEF4-ADB110257F37}"/>
              </a:ext>
            </a:extLst>
          </p:cNvPr>
          <p:cNvSpPr/>
          <p:nvPr/>
        </p:nvSpPr>
        <p:spPr>
          <a:xfrm>
            <a:off x="1431626" y="1563921"/>
            <a:ext cx="861332" cy="476357"/>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altLang="zh-CN" sz="1400" dirty="0">
                <a:latin typeface="Microsoft YaHei" panose="020B0503020204020204" pitchFamily="34" charset="-122"/>
                <a:ea typeface="Microsoft YaHei" panose="020B0503020204020204" pitchFamily="34" charset="-122"/>
              </a:rPr>
              <a:t>View</a:t>
            </a:r>
          </a:p>
          <a:p>
            <a:pPr algn="ctr"/>
            <a:r>
              <a:rPr lang="en-US" altLang="zh-CN" sz="1400" dirty="0">
                <a:latin typeface="Microsoft YaHei" panose="020B0503020204020204" pitchFamily="34" charset="-122"/>
                <a:ea typeface="Microsoft YaHei" panose="020B0503020204020204" pitchFamily="34" charset="-122"/>
              </a:rPr>
              <a:t>Model</a:t>
            </a:r>
          </a:p>
        </p:txBody>
      </p:sp>
      <p:sp>
        <p:nvSpPr>
          <p:cNvPr id="51" name="Rectangle 50">
            <a:extLst>
              <a:ext uri="{FF2B5EF4-FFF2-40B4-BE49-F238E27FC236}">
                <a16:creationId xmlns:a16="http://schemas.microsoft.com/office/drawing/2014/main" xmlns="" id="{68F97C0B-1F56-1B4B-9F03-4099D2D6703A}"/>
              </a:ext>
            </a:extLst>
          </p:cNvPr>
          <p:cNvSpPr/>
          <p:nvPr/>
        </p:nvSpPr>
        <p:spPr>
          <a:xfrm>
            <a:off x="474774" y="3085212"/>
            <a:ext cx="1877294" cy="362182"/>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altLang="zh-CN" sz="1400" dirty="0">
                <a:latin typeface="Microsoft YaHei" panose="020B0503020204020204" pitchFamily="34" charset="-122"/>
                <a:ea typeface="Microsoft YaHei" panose="020B0503020204020204" pitchFamily="34" charset="-122"/>
              </a:rPr>
              <a:t>RPC/API</a:t>
            </a:r>
            <a:endParaRPr lang="en-US" sz="1400" dirty="0">
              <a:latin typeface="Microsoft YaHei" panose="020B0503020204020204" pitchFamily="34" charset="-122"/>
              <a:ea typeface="Microsoft YaHei" panose="020B0503020204020204" pitchFamily="34" charset="-122"/>
            </a:endParaRPr>
          </a:p>
        </p:txBody>
      </p:sp>
      <p:sp>
        <p:nvSpPr>
          <p:cNvPr id="52" name="Rectangle 51">
            <a:extLst>
              <a:ext uri="{FF2B5EF4-FFF2-40B4-BE49-F238E27FC236}">
                <a16:creationId xmlns:a16="http://schemas.microsoft.com/office/drawing/2014/main" xmlns="" id="{8901F8AC-27CD-2D4C-99A4-691D5BBE8A75}"/>
              </a:ext>
            </a:extLst>
          </p:cNvPr>
          <p:cNvSpPr/>
          <p:nvPr/>
        </p:nvSpPr>
        <p:spPr>
          <a:xfrm>
            <a:off x="471375" y="3520980"/>
            <a:ext cx="859941" cy="406895"/>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zh-CN" altLang="en-US" sz="1400" dirty="0">
                <a:latin typeface="Microsoft YaHei" panose="020B0503020204020204" pitchFamily="34" charset="-122"/>
                <a:ea typeface="Microsoft YaHei" panose="020B0503020204020204" pitchFamily="34" charset="-122"/>
              </a:rPr>
              <a:t>业务</a:t>
            </a:r>
            <a:endParaRPr lang="en-US" sz="1400" dirty="0">
              <a:latin typeface="Microsoft YaHei" panose="020B0503020204020204" pitchFamily="34" charset="-122"/>
              <a:ea typeface="Microsoft YaHei" panose="020B0503020204020204" pitchFamily="34" charset="-122"/>
            </a:endParaRPr>
          </a:p>
        </p:txBody>
      </p:sp>
      <p:sp>
        <p:nvSpPr>
          <p:cNvPr id="53" name="Rectangle 52">
            <a:extLst>
              <a:ext uri="{FF2B5EF4-FFF2-40B4-BE49-F238E27FC236}">
                <a16:creationId xmlns:a16="http://schemas.microsoft.com/office/drawing/2014/main" xmlns="" id="{9605EF07-87AA-984C-8309-4ECBF38D5BE6}"/>
              </a:ext>
            </a:extLst>
          </p:cNvPr>
          <p:cNvSpPr/>
          <p:nvPr/>
        </p:nvSpPr>
        <p:spPr>
          <a:xfrm>
            <a:off x="1443553" y="3520980"/>
            <a:ext cx="908515" cy="416100"/>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zh-CN" altLang="en-US" sz="1400" dirty="0">
                <a:latin typeface="Microsoft YaHei" panose="020B0503020204020204" pitchFamily="34" charset="-122"/>
                <a:ea typeface="Microsoft YaHei" panose="020B0503020204020204" pitchFamily="34" charset="-122"/>
              </a:rPr>
              <a:t>模型</a:t>
            </a:r>
            <a:endParaRPr lang="en-US" sz="1400" dirty="0">
              <a:latin typeface="Microsoft YaHei" panose="020B0503020204020204" pitchFamily="34" charset="-122"/>
              <a:ea typeface="Microsoft YaHei" panose="020B0503020204020204" pitchFamily="34" charset="-122"/>
            </a:endParaRPr>
          </a:p>
        </p:txBody>
      </p:sp>
      <p:sp>
        <p:nvSpPr>
          <p:cNvPr id="54" name="Rectangle 53">
            <a:extLst>
              <a:ext uri="{FF2B5EF4-FFF2-40B4-BE49-F238E27FC236}">
                <a16:creationId xmlns:a16="http://schemas.microsoft.com/office/drawing/2014/main" xmlns="" id="{10C954C4-8D46-8948-86F4-26CF03855BD4}"/>
              </a:ext>
            </a:extLst>
          </p:cNvPr>
          <p:cNvSpPr/>
          <p:nvPr/>
        </p:nvSpPr>
        <p:spPr>
          <a:xfrm>
            <a:off x="461422" y="987574"/>
            <a:ext cx="1831535" cy="467499"/>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zh-CN" altLang="en-US" sz="1400" dirty="0">
                <a:latin typeface="Microsoft YaHei" panose="020B0503020204020204" pitchFamily="34" charset="-122"/>
                <a:ea typeface="Microsoft YaHei" panose="020B0503020204020204" pitchFamily="34" charset="-122"/>
              </a:rPr>
              <a:t>静态资源</a:t>
            </a:r>
            <a:endParaRPr lang="en-US" sz="1400" dirty="0">
              <a:latin typeface="Microsoft YaHei" panose="020B0503020204020204" pitchFamily="34" charset="-122"/>
              <a:ea typeface="Microsoft YaHei" panose="020B0503020204020204" pitchFamily="34" charset="-122"/>
            </a:endParaRPr>
          </a:p>
        </p:txBody>
      </p:sp>
      <p:sp>
        <p:nvSpPr>
          <p:cNvPr id="55" name="Right Arrow 54">
            <a:extLst>
              <a:ext uri="{FF2B5EF4-FFF2-40B4-BE49-F238E27FC236}">
                <a16:creationId xmlns:a16="http://schemas.microsoft.com/office/drawing/2014/main" xmlns="" id="{E933AE3F-129C-3E40-8F2B-85DE675F73F0}"/>
              </a:ext>
            </a:extLst>
          </p:cNvPr>
          <p:cNvSpPr/>
          <p:nvPr/>
        </p:nvSpPr>
        <p:spPr>
          <a:xfrm>
            <a:off x="2366205" y="2613143"/>
            <a:ext cx="288032" cy="462663"/>
          </a:xfrm>
          <a:prstGeom prst="rightArrow">
            <a:avLst/>
          </a:prstGeom>
          <a:noFill/>
          <a:ln>
            <a:solidFill>
              <a:schemeClr val="tx1"/>
            </a:solidFill>
          </a:ln>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txBody>
          <a:bodyPr rtlCol="0" anchor="ctr">
            <a:noAutofit/>
          </a:bodyPr>
          <a:lstStyle/>
          <a:p>
            <a:pPr algn="ctr"/>
            <a:endParaRPr lang="en-US" dirty="0"/>
          </a:p>
        </p:txBody>
      </p:sp>
      <p:sp>
        <p:nvSpPr>
          <p:cNvPr id="56" name="Rectangle 55">
            <a:extLst>
              <a:ext uri="{FF2B5EF4-FFF2-40B4-BE49-F238E27FC236}">
                <a16:creationId xmlns:a16="http://schemas.microsoft.com/office/drawing/2014/main" xmlns="" id="{3D3029FF-475E-3F46-BF74-EFC9AEE4F494}"/>
              </a:ext>
            </a:extLst>
          </p:cNvPr>
          <p:cNvSpPr/>
          <p:nvPr/>
        </p:nvSpPr>
        <p:spPr>
          <a:xfrm>
            <a:off x="7512593" y="2283174"/>
            <a:ext cx="660181" cy="276999"/>
          </a:xfrm>
          <a:prstGeom prst="rect">
            <a:avLst/>
          </a:prstGeom>
          <a:noFill/>
          <a:ln>
            <a:noFill/>
          </a:ln>
        </p:spPr>
        <p:txBody>
          <a:bodyPr wrap="none">
            <a:spAutoFit/>
          </a:bodyPr>
          <a:lstStyle/>
          <a:p>
            <a:pPr algn="ctr"/>
            <a:r>
              <a:rPr lang="en-US" sz="1200" dirty="0"/>
              <a:t>request</a:t>
            </a:r>
          </a:p>
        </p:txBody>
      </p:sp>
      <p:sp>
        <p:nvSpPr>
          <p:cNvPr id="3" name="Rectangle 2">
            <a:extLst>
              <a:ext uri="{FF2B5EF4-FFF2-40B4-BE49-F238E27FC236}">
                <a16:creationId xmlns:a16="http://schemas.microsoft.com/office/drawing/2014/main" xmlns="" id="{D068EECC-6FEE-BB41-9596-AD203B5D9B24}"/>
              </a:ext>
            </a:extLst>
          </p:cNvPr>
          <p:cNvSpPr/>
          <p:nvPr/>
        </p:nvSpPr>
        <p:spPr>
          <a:xfrm>
            <a:off x="333301" y="895596"/>
            <a:ext cx="2160240" cy="1831800"/>
          </a:xfrm>
          <a:prstGeom prst="rect">
            <a:avLst/>
          </a:prstGeom>
          <a:noFill/>
          <a:ln>
            <a:solidFill>
              <a:schemeClr val="bg1">
                <a:lumMod val="75000"/>
              </a:schemeClr>
            </a:solidFill>
            <a:prstDash val="dash"/>
          </a:ln>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txBody>
          <a:bodyPr rtlCol="0" anchor="ctr">
            <a:noAutofit/>
          </a:bodyPr>
          <a:lstStyle/>
          <a:p>
            <a:pPr algn="ctr"/>
            <a:endParaRPr lang="en-US"/>
          </a:p>
        </p:txBody>
      </p:sp>
      <p:sp>
        <p:nvSpPr>
          <p:cNvPr id="35" name="Rectangle 34">
            <a:extLst>
              <a:ext uri="{FF2B5EF4-FFF2-40B4-BE49-F238E27FC236}">
                <a16:creationId xmlns:a16="http://schemas.microsoft.com/office/drawing/2014/main" xmlns="" id="{4A514D7D-5EF1-5B4D-9ADB-80D8AB88472D}"/>
              </a:ext>
            </a:extLst>
          </p:cNvPr>
          <p:cNvSpPr/>
          <p:nvPr/>
        </p:nvSpPr>
        <p:spPr>
          <a:xfrm>
            <a:off x="333301" y="2996800"/>
            <a:ext cx="2160240" cy="2020400"/>
          </a:xfrm>
          <a:prstGeom prst="rect">
            <a:avLst/>
          </a:prstGeom>
          <a:noFill/>
          <a:ln>
            <a:solidFill>
              <a:schemeClr val="bg1">
                <a:lumMod val="75000"/>
              </a:schemeClr>
            </a:solidFill>
            <a:prstDash val="dash"/>
          </a:ln>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txBody>
          <a:bodyPr rtlCol="0" anchor="ctr">
            <a:noAutofit/>
          </a:bodyPr>
          <a:lstStyle/>
          <a:p>
            <a:pPr algn="ctr"/>
            <a:endParaRPr lang="en-US"/>
          </a:p>
        </p:txBody>
      </p:sp>
      <p:sp>
        <p:nvSpPr>
          <p:cNvPr id="36" name="Rectangle 35">
            <a:extLst>
              <a:ext uri="{FF2B5EF4-FFF2-40B4-BE49-F238E27FC236}">
                <a16:creationId xmlns:a16="http://schemas.microsoft.com/office/drawing/2014/main" xmlns="" id="{E3DAC4A2-01AA-534E-9C44-598E5B518590}"/>
              </a:ext>
            </a:extLst>
          </p:cNvPr>
          <p:cNvSpPr/>
          <p:nvPr/>
        </p:nvSpPr>
        <p:spPr>
          <a:xfrm>
            <a:off x="461422" y="1563638"/>
            <a:ext cx="842082" cy="483357"/>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400" dirty="0">
                <a:latin typeface="Microsoft YaHei" panose="020B0503020204020204" pitchFamily="34" charset="-122"/>
                <a:ea typeface="Microsoft YaHei" panose="020B0503020204020204" pitchFamily="34" charset="-122"/>
              </a:rPr>
              <a:t>Router</a:t>
            </a:r>
          </a:p>
        </p:txBody>
      </p:sp>
      <p:sp>
        <p:nvSpPr>
          <p:cNvPr id="39" name="Rectangle 38">
            <a:extLst>
              <a:ext uri="{FF2B5EF4-FFF2-40B4-BE49-F238E27FC236}">
                <a16:creationId xmlns:a16="http://schemas.microsoft.com/office/drawing/2014/main" xmlns="" id="{2BE716BC-F78D-AD40-8835-CCF849BB687B}"/>
              </a:ext>
            </a:extLst>
          </p:cNvPr>
          <p:cNvSpPr/>
          <p:nvPr/>
        </p:nvSpPr>
        <p:spPr>
          <a:xfrm>
            <a:off x="465771" y="4021829"/>
            <a:ext cx="1853083" cy="388434"/>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zh-CN" altLang="en-US" sz="1400" dirty="0">
                <a:latin typeface="Microsoft YaHei" panose="020B0503020204020204" pitchFamily="34" charset="-122"/>
                <a:ea typeface="Microsoft YaHei" panose="020B0503020204020204" pitchFamily="34" charset="-122"/>
              </a:rPr>
              <a:t>领域</a:t>
            </a:r>
            <a:endParaRPr lang="en-US" sz="1400" dirty="0">
              <a:latin typeface="Microsoft YaHei" panose="020B0503020204020204" pitchFamily="34" charset="-122"/>
              <a:ea typeface="Microsoft YaHei" panose="020B0503020204020204" pitchFamily="34" charset="-122"/>
            </a:endParaRPr>
          </a:p>
        </p:txBody>
      </p:sp>
      <p:sp>
        <p:nvSpPr>
          <p:cNvPr id="40" name="Rectangle 39">
            <a:extLst>
              <a:ext uri="{FF2B5EF4-FFF2-40B4-BE49-F238E27FC236}">
                <a16:creationId xmlns:a16="http://schemas.microsoft.com/office/drawing/2014/main" xmlns="" id="{0B35B40B-D850-2F48-A27A-65A494F40F2F}"/>
              </a:ext>
            </a:extLst>
          </p:cNvPr>
          <p:cNvSpPr/>
          <p:nvPr/>
        </p:nvSpPr>
        <p:spPr>
          <a:xfrm>
            <a:off x="447083" y="2151104"/>
            <a:ext cx="1845873" cy="474915"/>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altLang="zh-CN" sz="1400" dirty="0">
                <a:latin typeface="Microsoft YaHei" panose="020B0503020204020204" pitchFamily="34" charset="-122"/>
                <a:ea typeface="Microsoft YaHei" panose="020B0503020204020204" pitchFamily="34" charset="-122"/>
              </a:rPr>
              <a:t>SSR/</a:t>
            </a:r>
            <a:r>
              <a:rPr lang="zh-CN" altLang="en-US" sz="1400" dirty="0">
                <a:latin typeface="Microsoft YaHei" panose="020B0503020204020204" pitchFamily="34" charset="-122"/>
                <a:ea typeface="Microsoft YaHei" panose="020B0503020204020204" pitchFamily="34" charset="-122"/>
              </a:rPr>
              <a:t>薄</a:t>
            </a:r>
            <a:r>
              <a:rPr lang="en-US" altLang="zh-CN" sz="1400" dirty="0">
                <a:latin typeface="Microsoft YaHei" panose="020B0503020204020204" pitchFamily="34" charset="-122"/>
                <a:ea typeface="Microsoft YaHei" panose="020B0503020204020204" pitchFamily="34" charset="-122"/>
              </a:rPr>
              <a:t>UI</a:t>
            </a:r>
            <a:r>
              <a:rPr lang="zh-CN" altLang="en-US"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Server</a:t>
            </a:r>
          </a:p>
        </p:txBody>
      </p:sp>
      <p:sp>
        <p:nvSpPr>
          <p:cNvPr id="49" name="圆角矩形 11">
            <a:extLst>
              <a:ext uri="{FF2B5EF4-FFF2-40B4-BE49-F238E27FC236}">
                <a16:creationId xmlns:a16="http://schemas.microsoft.com/office/drawing/2014/main" xmlns="" id="{1ACBE49F-823F-5F44-959F-F06EC5C9D393}"/>
              </a:ext>
            </a:extLst>
          </p:cNvPr>
          <p:cNvSpPr/>
          <p:nvPr/>
        </p:nvSpPr>
        <p:spPr>
          <a:xfrm>
            <a:off x="2962643" y="3050505"/>
            <a:ext cx="2125728" cy="306590"/>
          </a:xfrm>
          <a:prstGeom prst="roundRect">
            <a:avLst/>
          </a:prstGeom>
        </p:spPr>
        <p:style>
          <a:lnRef idx="0">
            <a:schemeClr val="accent3"/>
          </a:lnRef>
          <a:fillRef idx="3">
            <a:schemeClr val="accent3"/>
          </a:fillRef>
          <a:effectRef idx="3">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350" dirty="0" err="1">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GraphQL</a:t>
            </a:r>
            <a:r>
              <a:rPr lang="zh-CN" altLang="en-US"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API</a:t>
            </a:r>
            <a:endParaRPr lang="zh-CN" altLang="en-US"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7" name="圆角矩形 11">
            <a:extLst>
              <a:ext uri="{FF2B5EF4-FFF2-40B4-BE49-F238E27FC236}">
                <a16:creationId xmlns:a16="http://schemas.microsoft.com/office/drawing/2014/main" xmlns="" id="{070F7A8A-271E-7249-AEA2-824374756C80}"/>
              </a:ext>
            </a:extLst>
          </p:cNvPr>
          <p:cNvSpPr/>
          <p:nvPr/>
        </p:nvSpPr>
        <p:spPr>
          <a:xfrm>
            <a:off x="5249068" y="3052690"/>
            <a:ext cx="2056648" cy="306590"/>
          </a:xfrm>
          <a:prstGeom prst="roundRect">
            <a:avLst/>
          </a:prstGeom>
        </p:spPr>
        <p:style>
          <a:lnRef idx="0">
            <a:schemeClr val="accent3"/>
          </a:lnRef>
          <a:fillRef idx="3">
            <a:schemeClr val="accent3"/>
          </a:fillRef>
          <a:effectRef idx="3">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RESTful</a:t>
            </a:r>
            <a:r>
              <a:rPr lang="zh-CN" altLang="en-US"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API</a:t>
            </a:r>
            <a:endParaRPr lang="zh-CN" altLang="en-US"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1" name="Rectangle 40">
            <a:extLst>
              <a:ext uri="{FF2B5EF4-FFF2-40B4-BE49-F238E27FC236}">
                <a16:creationId xmlns:a16="http://schemas.microsoft.com/office/drawing/2014/main" xmlns="" id="{E64002FC-D484-EF4D-8E55-CB2B2F015EB7}"/>
              </a:ext>
            </a:extLst>
          </p:cNvPr>
          <p:cNvSpPr/>
          <p:nvPr/>
        </p:nvSpPr>
        <p:spPr>
          <a:xfrm>
            <a:off x="461422" y="4495012"/>
            <a:ext cx="1845873" cy="398997"/>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zh-CN" altLang="en-US" sz="1400" dirty="0">
                <a:latin typeface="Microsoft YaHei" panose="020B0503020204020204" pitchFamily="34" charset="-122"/>
                <a:ea typeface="Microsoft YaHei" panose="020B0503020204020204" pitchFamily="34" charset="-122"/>
              </a:rPr>
              <a:t>模块化</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微服务</a:t>
            </a:r>
            <a:endParaRPr lang="en-US" altLang="zh-CN" sz="1400" dirty="0">
              <a:latin typeface="Microsoft YaHei" panose="020B0503020204020204" pitchFamily="34" charset="-122"/>
              <a:ea typeface="Microsoft YaHei" panose="020B0503020204020204" pitchFamily="34" charset="-122"/>
            </a:endParaRPr>
          </a:p>
        </p:txBody>
      </p:sp>
      <p:sp>
        <p:nvSpPr>
          <p:cNvPr id="43" name="Rectangle 42">
            <a:extLst>
              <a:ext uri="{FF2B5EF4-FFF2-40B4-BE49-F238E27FC236}">
                <a16:creationId xmlns:a16="http://schemas.microsoft.com/office/drawing/2014/main" xmlns="" id="{B6D4ED58-4B2A-EC45-B025-2C29C1277CD3}"/>
              </a:ext>
            </a:extLst>
          </p:cNvPr>
          <p:cNvSpPr/>
          <p:nvPr/>
        </p:nvSpPr>
        <p:spPr>
          <a:xfrm>
            <a:off x="507141" y="2724229"/>
            <a:ext cx="1614545" cy="27699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latin typeface="Microsoft YaHei" panose="020B0503020204020204" pitchFamily="34" charset="-122"/>
                <a:ea typeface="Microsoft YaHei" panose="020B0503020204020204" pitchFamily="34" charset="-122"/>
              </a:rPr>
              <a:t>前后端分离 </a:t>
            </a:r>
            <a:r>
              <a:rPr lang="en-US" altLang="zh-CN" sz="1200" dirty="0">
                <a:latin typeface="Microsoft YaHei" panose="020B0503020204020204" pitchFamily="34" charset="-122"/>
                <a:ea typeface="Microsoft YaHei" panose="020B0503020204020204" pitchFamily="34" charset="-122"/>
              </a:rPr>
              <a:t>SOA</a:t>
            </a:r>
            <a:endParaRPr lang="en-US" sz="1200" dirty="0">
              <a:latin typeface="Microsoft YaHei" panose="020B0503020204020204" pitchFamily="34" charset="-122"/>
              <a:ea typeface="Microsoft YaHei" panose="020B0503020204020204" pitchFamily="34" charset="-122"/>
            </a:endParaRPr>
          </a:p>
        </p:txBody>
      </p:sp>
      <p:cxnSp>
        <p:nvCxnSpPr>
          <p:cNvPr id="48" name="直接箭头连接符 17">
            <a:extLst>
              <a:ext uri="{FF2B5EF4-FFF2-40B4-BE49-F238E27FC236}">
                <a16:creationId xmlns:a16="http://schemas.microsoft.com/office/drawing/2014/main" xmlns="" id="{06C3A9E5-7840-6640-96B9-C080CB5DC6B1}"/>
              </a:ext>
            </a:extLst>
          </p:cNvPr>
          <p:cNvCxnSpPr>
            <a:cxnSpLocks/>
          </p:cNvCxnSpPr>
          <p:nvPr/>
        </p:nvCxnSpPr>
        <p:spPr>
          <a:xfrm>
            <a:off x="3980951" y="1956690"/>
            <a:ext cx="0" cy="360040"/>
          </a:xfrm>
          <a:prstGeom prst="straightConnector1">
            <a:avLst/>
          </a:prstGeom>
          <a:ln w="635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60" name="圆角矩形 8">
            <a:extLst>
              <a:ext uri="{FF2B5EF4-FFF2-40B4-BE49-F238E27FC236}">
                <a16:creationId xmlns:a16="http://schemas.microsoft.com/office/drawing/2014/main" xmlns="" id="{515E3E03-8D8B-654B-8F07-504E7AC362DD}"/>
              </a:ext>
            </a:extLst>
          </p:cNvPr>
          <p:cNvSpPr/>
          <p:nvPr/>
        </p:nvSpPr>
        <p:spPr>
          <a:xfrm>
            <a:off x="3302309" y="3891656"/>
            <a:ext cx="3672408" cy="48029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8" name="圆角矩形 8">
            <a:extLst>
              <a:ext uri="{FF2B5EF4-FFF2-40B4-BE49-F238E27FC236}">
                <a16:creationId xmlns:a16="http://schemas.microsoft.com/office/drawing/2014/main" xmlns="" id="{8DA91AA4-5D1B-6149-8DA4-DC7F622137D0}"/>
              </a:ext>
            </a:extLst>
          </p:cNvPr>
          <p:cNvSpPr/>
          <p:nvPr/>
        </p:nvSpPr>
        <p:spPr>
          <a:xfrm>
            <a:off x="5249068" y="3409227"/>
            <a:ext cx="2052876" cy="386659"/>
          </a:xfrm>
          <a:prstGeom prst="roundRect">
            <a:avLst/>
          </a:prstGeom>
        </p:spPr>
        <p:style>
          <a:lnRef idx="0">
            <a:schemeClr val="accent3"/>
          </a:lnRef>
          <a:fillRef idx="3">
            <a:schemeClr val="accent3"/>
          </a:fillRef>
          <a:effectRef idx="3">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r>
              <a:rPr lang="en-US" altLang="zh-CN"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Services/Adapters</a:t>
            </a:r>
            <a:endParaRPr lang="en-US"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1" name="Rectangle 60">
            <a:extLst>
              <a:ext uri="{FF2B5EF4-FFF2-40B4-BE49-F238E27FC236}">
                <a16:creationId xmlns:a16="http://schemas.microsoft.com/office/drawing/2014/main" xmlns="" id="{BA619BBC-95B9-D749-8979-37B21BA407F6}"/>
              </a:ext>
            </a:extLst>
          </p:cNvPr>
          <p:cNvSpPr/>
          <p:nvPr/>
        </p:nvSpPr>
        <p:spPr>
          <a:xfrm>
            <a:off x="5635746" y="3977469"/>
            <a:ext cx="1298753" cy="307777"/>
          </a:xfrm>
          <a:prstGeom prst="rect">
            <a:avLst/>
          </a:prstGeom>
        </p:spPr>
        <p:txBody>
          <a:bodyPr wrap="square">
            <a:spAutoFit/>
          </a:bodyPr>
          <a:lstStyle/>
          <a:p>
            <a:r>
              <a:rPr lang="en-US" altLang="zh-CN" sz="1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Domain Layer</a:t>
            </a:r>
            <a:endParaRPr lang="en-US" sz="1400" dirty="0">
              <a:solidFill>
                <a:schemeClr val="bg1"/>
              </a:solidFill>
            </a:endParaRPr>
          </a:p>
        </p:txBody>
      </p:sp>
      <p:cxnSp>
        <p:nvCxnSpPr>
          <p:cNvPr id="62" name="直接箭头连接符 27">
            <a:extLst>
              <a:ext uri="{FF2B5EF4-FFF2-40B4-BE49-F238E27FC236}">
                <a16:creationId xmlns:a16="http://schemas.microsoft.com/office/drawing/2014/main" xmlns="" id="{ED2A8D3E-419A-6B43-998C-BA30D851AA41}"/>
              </a:ext>
            </a:extLst>
          </p:cNvPr>
          <p:cNvCxnSpPr>
            <a:cxnSpLocks/>
          </p:cNvCxnSpPr>
          <p:nvPr/>
        </p:nvCxnSpPr>
        <p:spPr>
          <a:xfrm>
            <a:off x="3900703" y="3749940"/>
            <a:ext cx="0" cy="2710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22">
            <a:extLst>
              <a:ext uri="{FF2B5EF4-FFF2-40B4-BE49-F238E27FC236}">
                <a16:creationId xmlns:a16="http://schemas.microsoft.com/office/drawing/2014/main" xmlns="" id="{6274DCD4-7B66-524A-895F-A12841077AB4}"/>
              </a:ext>
            </a:extLst>
          </p:cNvPr>
          <p:cNvCxnSpPr>
            <a:cxnSpLocks/>
          </p:cNvCxnSpPr>
          <p:nvPr/>
        </p:nvCxnSpPr>
        <p:spPr>
          <a:xfrm>
            <a:off x="6279966" y="3281695"/>
            <a:ext cx="0" cy="25467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xmlns="" id="{D9BC681C-3D91-D944-8ECD-B0CA78CBE9CD}"/>
              </a:ext>
            </a:extLst>
          </p:cNvPr>
          <p:cNvSpPr/>
          <p:nvPr/>
        </p:nvSpPr>
        <p:spPr>
          <a:xfrm>
            <a:off x="4094397" y="4008440"/>
            <a:ext cx="688009" cy="276999"/>
          </a:xfrm>
          <a:prstGeom prst="rect">
            <a:avLst/>
          </a:prstGeom>
        </p:spPr>
        <p:txBody>
          <a:bodyPr wrap="none">
            <a:spAutoFit/>
          </a:bodyPr>
          <a:lstStyle/>
          <a:p>
            <a:r>
              <a:rPr lang="en-US" altLang="zh-CN" sz="1200" dirty="0">
                <a:latin typeface="Arial Unicode MS" panose="020B0604020202020204" pitchFamily="34" charset="-122"/>
                <a:ea typeface="Arial Unicode MS" panose="020B0604020202020204" pitchFamily="34" charset="-122"/>
                <a:cs typeface="Arial Unicode MS" panose="020B0604020202020204" pitchFamily="34" charset="-122"/>
              </a:rPr>
              <a:t>Entities</a:t>
            </a:r>
            <a:endParaRPr lang="en-US" sz="1200" dirty="0"/>
          </a:p>
        </p:txBody>
      </p:sp>
      <p:sp>
        <p:nvSpPr>
          <p:cNvPr id="64" name="Rectangle 63">
            <a:extLst>
              <a:ext uri="{FF2B5EF4-FFF2-40B4-BE49-F238E27FC236}">
                <a16:creationId xmlns:a16="http://schemas.microsoft.com/office/drawing/2014/main" xmlns="" id="{9868DD95-56D0-BB48-8A00-01BBB02C0EAE}"/>
              </a:ext>
            </a:extLst>
          </p:cNvPr>
          <p:cNvSpPr/>
          <p:nvPr/>
        </p:nvSpPr>
        <p:spPr>
          <a:xfrm>
            <a:off x="3374317" y="4004763"/>
            <a:ext cx="772969" cy="276999"/>
          </a:xfrm>
          <a:prstGeom prst="rect">
            <a:avLst/>
          </a:prstGeom>
        </p:spPr>
        <p:txBody>
          <a:bodyPr wrap="none">
            <a:spAutoFit/>
          </a:bodyPr>
          <a:lstStyle/>
          <a:p>
            <a:r>
              <a:rPr lang="en-US" altLang="zh-CN" sz="1200" dirty="0">
                <a:latin typeface="Arial Unicode MS" panose="020B0604020202020204" pitchFamily="34" charset="-122"/>
                <a:ea typeface="Arial Unicode MS" panose="020B0604020202020204" pitchFamily="34" charset="-122"/>
                <a:cs typeface="Arial Unicode MS" panose="020B0604020202020204" pitchFamily="34" charset="-122"/>
              </a:rPr>
              <a:t>Services</a:t>
            </a:r>
            <a:endParaRPr lang="en-US" sz="1200" dirty="0"/>
          </a:p>
        </p:txBody>
      </p:sp>
      <p:sp>
        <p:nvSpPr>
          <p:cNvPr id="65" name="Rectangle 64">
            <a:extLst>
              <a:ext uri="{FF2B5EF4-FFF2-40B4-BE49-F238E27FC236}">
                <a16:creationId xmlns:a16="http://schemas.microsoft.com/office/drawing/2014/main" xmlns="" id="{D9BC681C-3D91-D944-8ECD-B0CA78CBE9CD}"/>
              </a:ext>
            </a:extLst>
          </p:cNvPr>
          <p:cNvSpPr/>
          <p:nvPr/>
        </p:nvSpPr>
        <p:spPr>
          <a:xfrm>
            <a:off x="4708598" y="4012282"/>
            <a:ext cx="917239" cy="276999"/>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latin typeface="Arial Unicode MS" panose="020B0604020202020204" pitchFamily="34" charset="-122"/>
                <a:ea typeface="Arial Unicode MS" panose="020B0604020202020204" pitchFamily="34" charset="-122"/>
                <a:cs typeface="Arial Unicode MS" panose="020B0604020202020204" pitchFamily="34" charset="-122"/>
              </a:rPr>
              <a:t>Repository</a:t>
            </a:r>
            <a:endParaRPr lang="en-US" sz="1200" dirty="0"/>
          </a:p>
        </p:txBody>
      </p:sp>
      <p:sp>
        <p:nvSpPr>
          <p:cNvPr id="67" name="圆角矩形 12">
            <a:extLst>
              <a:ext uri="{FF2B5EF4-FFF2-40B4-BE49-F238E27FC236}">
                <a16:creationId xmlns:a16="http://schemas.microsoft.com/office/drawing/2014/main" xmlns="" id="{8495CB69-D1B7-8149-BD14-6F1E0761C91A}"/>
              </a:ext>
            </a:extLst>
          </p:cNvPr>
          <p:cNvSpPr/>
          <p:nvPr/>
        </p:nvSpPr>
        <p:spPr>
          <a:xfrm>
            <a:off x="2919455" y="4440908"/>
            <a:ext cx="4436269" cy="60537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8" name="Rectangle 67">
            <a:extLst>
              <a:ext uri="{FF2B5EF4-FFF2-40B4-BE49-F238E27FC236}">
                <a16:creationId xmlns:a16="http://schemas.microsoft.com/office/drawing/2014/main" xmlns="" id="{A2BB6810-745A-C24F-A1E6-07CF2CB1A37E}"/>
              </a:ext>
            </a:extLst>
          </p:cNvPr>
          <p:cNvSpPr/>
          <p:nvPr/>
        </p:nvSpPr>
        <p:spPr>
          <a:xfrm>
            <a:off x="5527474" y="4656840"/>
            <a:ext cx="1734770" cy="307777"/>
          </a:xfrm>
          <a:prstGeom prst="rect">
            <a:avLst/>
          </a:prstGeom>
        </p:spPr>
        <p:txBody>
          <a:bodyPr wrap="none">
            <a:spAutoFit/>
          </a:bodyPr>
          <a:lstStyle/>
          <a:p>
            <a:r>
              <a:rPr lang="en-US" altLang="zh-CN" sz="1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Infrastructure Layer</a:t>
            </a:r>
            <a:endParaRPr lang="en-US" sz="1400" dirty="0">
              <a:solidFill>
                <a:schemeClr val="bg1"/>
              </a:solidFill>
            </a:endParaRPr>
          </a:p>
        </p:txBody>
      </p:sp>
      <p:sp>
        <p:nvSpPr>
          <p:cNvPr id="70" name="Rectangle 69">
            <a:extLst>
              <a:ext uri="{FF2B5EF4-FFF2-40B4-BE49-F238E27FC236}">
                <a16:creationId xmlns:a16="http://schemas.microsoft.com/office/drawing/2014/main" xmlns="" id="{3C3FF3B0-021C-F246-8356-098ADBDFD716}"/>
              </a:ext>
            </a:extLst>
          </p:cNvPr>
          <p:cNvSpPr/>
          <p:nvPr/>
        </p:nvSpPr>
        <p:spPr>
          <a:xfrm>
            <a:off x="3002225" y="4710682"/>
            <a:ext cx="1011815" cy="30008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Databases</a:t>
            </a:r>
            <a:endParaRPr 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1" name="Rectangle 70">
            <a:extLst>
              <a:ext uri="{FF2B5EF4-FFF2-40B4-BE49-F238E27FC236}">
                <a16:creationId xmlns:a16="http://schemas.microsoft.com/office/drawing/2014/main" xmlns="" id="{D88451B0-43C3-7D4A-BDF3-E81BFF5B8A4E}"/>
              </a:ext>
            </a:extLst>
          </p:cNvPr>
          <p:cNvSpPr/>
          <p:nvPr/>
        </p:nvSpPr>
        <p:spPr>
          <a:xfrm>
            <a:off x="4528725" y="4730164"/>
            <a:ext cx="684803" cy="30008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Cache</a:t>
            </a:r>
            <a:endParaRPr 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72" name="直接箭头连接符 27">
            <a:extLst>
              <a:ext uri="{FF2B5EF4-FFF2-40B4-BE49-F238E27FC236}">
                <a16:creationId xmlns:a16="http://schemas.microsoft.com/office/drawing/2014/main" xmlns="" id="{FB217D54-4FCC-9C45-8ACD-29C4E514ABC0}"/>
              </a:ext>
            </a:extLst>
          </p:cNvPr>
          <p:cNvCxnSpPr>
            <a:cxnSpLocks/>
          </p:cNvCxnSpPr>
          <p:nvPr/>
        </p:nvCxnSpPr>
        <p:spPr>
          <a:xfrm>
            <a:off x="3086285" y="3651870"/>
            <a:ext cx="0" cy="843142"/>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27">
            <a:extLst>
              <a:ext uri="{FF2B5EF4-FFF2-40B4-BE49-F238E27FC236}">
                <a16:creationId xmlns:a16="http://schemas.microsoft.com/office/drawing/2014/main" xmlns="" id="{E9B2A961-F2FC-4147-A8AF-7A05E7B23C8D}"/>
              </a:ext>
            </a:extLst>
          </p:cNvPr>
          <p:cNvCxnSpPr>
            <a:cxnSpLocks/>
          </p:cNvCxnSpPr>
          <p:nvPr/>
        </p:nvCxnSpPr>
        <p:spPr>
          <a:xfrm>
            <a:off x="7118733" y="3651870"/>
            <a:ext cx="0" cy="95326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27">
            <a:extLst>
              <a:ext uri="{FF2B5EF4-FFF2-40B4-BE49-F238E27FC236}">
                <a16:creationId xmlns:a16="http://schemas.microsoft.com/office/drawing/2014/main" xmlns="" id="{460D515D-60FE-0C42-A77F-B1D4C7B1EE21}"/>
              </a:ext>
            </a:extLst>
          </p:cNvPr>
          <p:cNvCxnSpPr>
            <a:cxnSpLocks/>
          </p:cNvCxnSpPr>
          <p:nvPr/>
        </p:nvCxnSpPr>
        <p:spPr>
          <a:xfrm>
            <a:off x="6279966" y="3749940"/>
            <a:ext cx="0" cy="2710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22">
            <a:extLst>
              <a:ext uri="{FF2B5EF4-FFF2-40B4-BE49-F238E27FC236}">
                <a16:creationId xmlns:a16="http://schemas.microsoft.com/office/drawing/2014/main" xmlns="" id="{874984F9-3D2B-0B47-9F1C-3416A964B19A}"/>
              </a:ext>
            </a:extLst>
          </p:cNvPr>
          <p:cNvCxnSpPr>
            <a:cxnSpLocks/>
          </p:cNvCxnSpPr>
          <p:nvPr/>
        </p:nvCxnSpPr>
        <p:spPr>
          <a:xfrm>
            <a:off x="3900703" y="3291830"/>
            <a:ext cx="0" cy="25467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xmlns="" id="{061D7A62-0AF2-064F-A424-AACF41D46899}"/>
              </a:ext>
            </a:extLst>
          </p:cNvPr>
          <p:cNvSpPr/>
          <p:nvPr/>
        </p:nvSpPr>
        <p:spPr>
          <a:xfrm>
            <a:off x="3976877" y="4739773"/>
            <a:ext cx="463588" cy="30008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MQ</a:t>
            </a:r>
            <a:endParaRPr 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3" name="Rectangle 82">
            <a:extLst>
              <a:ext uri="{FF2B5EF4-FFF2-40B4-BE49-F238E27FC236}">
                <a16:creationId xmlns:a16="http://schemas.microsoft.com/office/drawing/2014/main" xmlns="" id="{076C12F7-B55B-A840-9BF0-F09DABDEB627}"/>
              </a:ext>
            </a:extLst>
          </p:cNvPr>
          <p:cNvSpPr/>
          <p:nvPr/>
        </p:nvSpPr>
        <p:spPr>
          <a:xfrm>
            <a:off x="3952177" y="4464644"/>
            <a:ext cx="550151" cy="30008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RPC</a:t>
            </a:r>
            <a:endParaRPr 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4" name="Rectangle 83">
            <a:extLst>
              <a:ext uri="{FF2B5EF4-FFF2-40B4-BE49-F238E27FC236}">
                <a16:creationId xmlns:a16="http://schemas.microsoft.com/office/drawing/2014/main" xmlns="" id="{98C9D542-A737-824E-817E-16677B15E936}"/>
              </a:ext>
            </a:extLst>
          </p:cNvPr>
          <p:cNvSpPr/>
          <p:nvPr/>
        </p:nvSpPr>
        <p:spPr>
          <a:xfrm>
            <a:off x="3011797" y="4477949"/>
            <a:ext cx="588623" cy="30008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ORM</a:t>
            </a:r>
            <a:endParaRPr 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85" name="直接箭头连接符 27">
            <a:extLst>
              <a:ext uri="{FF2B5EF4-FFF2-40B4-BE49-F238E27FC236}">
                <a16:creationId xmlns:a16="http://schemas.microsoft.com/office/drawing/2014/main" xmlns="" id="{984B2460-7486-624B-8FBC-AAA5A88325D1}"/>
              </a:ext>
            </a:extLst>
          </p:cNvPr>
          <p:cNvCxnSpPr>
            <a:cxnSpLocks/>
          </p:cNvCxnSpPr>
          <p:nvPr/>
        </p:nvCxnSpPr>
        <p:spPr>
          <a:xfrm flipV="1">
            <a:off x="3867114" y="4310492"/>
            <a:ext cx="0" cy="29464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27">
            <a:extLst>
              <a:ext uri="{FF2B5EF4-FFF2-40B4-BE49-F238E27FC236}">
                <a16:creationId xmlns:a16="http://schemas.microsoft.com/office/drawing/2014/main" xmlns="" id="{4A1DA5A2-7D7A-0144-BEE5-5A5EB04B8DA3}"/>
              </a:ext>
            </a:extLst>
          </p:cNvPr>
          <p:cNvCxnSpPr>
            <a:cxnSpLocks/>
          </p:cNvCxnSpPr>
          <p:nvPr/>
        </p:nvCxnSpPr>
        <p:spPr>
          <a:xfrm flipV="1">
            <a:off x="6285123" y="4310492"/>
            <a:ext cx="0" cy="29464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xmlns="" id="{2E53BF4F-D119-C445-A8FA-DD7DAA7DC238}"/>
              </a:ext>
            </a:extLst>
          </p:cNvPr>
          <p:cNvSpPr/>
          <p:nvPr/>
        </p:nvSpPr>
        <p:spPr>
          <a:xfrm>
            <a:off x="4540758" y="4471601"/>
            <a:ext cx="1088760" cy="30008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P</a:t>
            </a:r>
            <a:r>
              <a:rPr lang="en-US" sz="1350" dirty="0">
                <a:latin typeface="Arial Unicode MS" panose="020B0604020202020204" pitchFamily="34" charset="-122"/>
                <a:ea typeface="Arial Unicode MS" panose="020B0604020202020204" pitchFamily="34" charset="-122"/>
                <a:cs typeface="Arial Unicode MS" panose="020B0604020202020204" pitchFamily="34" charset="-122"/>
              </a:rPr>
              <a:t>ersistence</a:t>
            </a:r>
          </a:p>
        </p:txBody>
      </p:sp>
    </p:spTree>
    <p:extLst>
      <p:ext uri="{BB962C8B-B14F-4D97-AF65-F5344CB8AC3E}">
        <p14:creationId xmlns:p14="http://schemas.microsoft.com/office/powerpoint/2010/main" val="2716235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EF9223-1114-5D4A-930A-F85970EE6CCE}"/>
              </a:ext>
            </a:extLst>
          </p:cNvPr>
          <p:cNvSpPr>
            <a:spLocks noGrp="1"/>
          </p:cNvSpPr>
          <p:nvPr>
            <p:ph type="title"/>
          </p:nvPr>
        </p:nvSpPr>
        <p:spPr/>
        <p:txBody>
          <a:bodyPr/>
          <a:lstStyle/>
          <a:p>
            <a:r>
              <a:rPr lang="en-US" altLang="zh-CN" dirty="0"/>
              <a:t>Web</a:t>
            </a:r>
            <a:r>
              <a:rPr lang="zh-CN" altLang="en-US" dirty="0"/>
              <a:t>开发模式与分层结构</a:t>
            </a:r>
            <a:r>
              <a:rPr lang="en-US" altLang="zh-CN" dirty="0"/>
              <a:t>-</a:t>
            </a:r>
            <a:r>
              <a:rPr lang="zh-CN" altLang="en-US" dirty="0"/>
              <a:t>分层架构</a:t>
            </a:r>
            <a:r>
              <a:rPr lang="en-US" altLang="zh-CN" dirty="0"/>
              <a:t>-</a:t>
            </a:r>
            <a:r>
              <a:rPr lang="zh-CN" altLang="en-US" dirty="0"/>
              <a:t>趋势</a:t>
            </a:r>
            <a:endParaRPr lang="en-US" dirty="0"/>
          </a:p>
        </p:txBody>
      </p:sp>
      <p:sp>
        <p:nvSpPr>
          <p:cNvPr id="5" name="圆角矩形 37">
            <a:extLst>
              <a:ext uri="{FF2B5EF4-FFF2-40B4-BE49-F238E27FC236}">
                <a16:creationId xmlns:a16="http://schemas.microsoft.com/office/drawing/2014/main" xmlns="" id="{C3FE92F8-EE3E-7841-B23A-0E3327A22527}"/>
              </a:ext>
            </a:extLst>
          </p:cNvPr>
          <p:cNvSpPr/>
          <p:nvPr/>
        </p:nvSpPr>
        <p:spPr>
          <a:xfrm>
            <a:off x="2654237" y="2973105"/>
            <a:ext cx="6094227" cy="2118925"/>
          </a:xfrm>
          <a:prstGeom prst="roundRect">
            <a:avLst>
              <a:gd name="adj" fmla="val 3239"/>
            </a:avLst>
          </a:prstGeom>
          <a:solidFill>
            <a:schemeClr val="accent6">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dirty="0"/>
          </a:p>
        </p:txBody>
      </p:sp>
      <p:sp>
        <p:nvSpPr>
          <p:cNvPr id="6" name="圆角矩形 33">
            <a:extLst>
              <a:ext uri="{FF2B5EF4-FFF2-40B4-BE49-F238E27FC236}">
                <a16:creationId xmlns:a16="http://schemas.microsoft.com/office/drawing/2014/main" xmlns="" id="{569F3F65-3C09-9943-854F-48799DCF3390}"/>
              </a:ext>
            </a:extLst>
          </p:cNvPr>
          <p:cNvSpPr/>
          <p:nvPr/>
        </p:nvSpPr>
        <p:spPr>
          <a:xfrm>
            <a:off x="2676567" y="895595"/>
            <a:ext cx="6071897" cy="1957385"/>
          </a:xfrm>
          <a:prstGeom prst="roundRect">
            <a:avLst>
              <a:gd name="adj" fmla="val 5757"/>
            </a:avLst>
          </a:prstGeom>
          <a:solidFill>
            <a:schemeClr val="accent6">
              <a:lumMod val="20000"/>
              <a:lumOff val="80000"/>
            </a:schemeClr>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dirty="0"/>
          </a:p>
        </p:txBody>
      </p:sp>
      <p:sp>
        <p:nvSpPr>
          <p:cNvPr id="7" name="圆角矩形 4">
            <a:extLst>
              <a:ext uri="{FF2B5EF4-FFF2-40B4-BE49-F238E27FC236}">
                <a16:creationId xmlns:a16="http://schemas.microsoft.com/office/drawing/2014/main" xmlns="" id="{470FB8EA-0815-8147-AB95-EF9A2C6D2E7D}"/>
              </a:ext>
            </a:extLst>
          </p:cNvPr>
          <p:cNvSpPr/>
          <p:nvPr/>
        </p:nvSpPr>
        <p:spPr>
          <a:xfrm>
            <a:off x="2945332" y="1439047"/>
            <a:ext cx="2143039" cy="42745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350" dirty="0" err="1">
                <a:latin typeface="Arial Unicode MS" panose="020B0604020202020204" pitchFamily="34" charset="-122"/>
                <a:ea typeface="Arial Unicode MS" panose="020B0604020202020204" pitchFamily="34" charset="-122"/>
                <a:cs typeface="Arial Unicode MS" panose="020B0604020202020204" pitchFamily="34" charset="-122"/>
              </a:rPr>
              <a:t>ViewModel</a:t>
            </a:r>
            <a:endPar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 name="圆角矩形 6">
            <a:extLst>
              <a:ext uri="{FF2B5EF4-FFF2-40B4-BE49-F238E27FC236}">
                <a16:creationId xmlns:a16="http://schemas.microsoft.com/office/drawing/2014/main" xmlns="" id="{F9B1B30C-934D-B240-9D45-859C6C60B4C0}"/>
              </a:ext>
            </a:extLst>
          </p:cNvPr>
          <p:cNvSpPr/>
          <p:nvPr/>
        </p:nvSpPr>
        <p:spPr>
          <a:xfrm>
            <a:off x="5249069" y="1446807"/>
            <a:ext cx="2056650" cy="40582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Router</a:t>
            </a:r>
            <a:endPar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9" name="圆角矩形 7">
            <a:extLst>
              <a:ext uri="{FF2B5EF4-FFF2-40B4-BE49-F238E27FC236}">
                <a16:creationId xmlns:a16="http://schemas.microsoft.com/office/drawing/2014/main" xmlns="" id="{F9920F77-FD15-B249-8CEE-6C517A877FE9}"/>
              </a:ext>
            </a:extLst>
          </p:cNvPr>
          <p:cNvSpPr/>
          <p:nvPr/>
        </p:nvSpPr>
        <p:spPr>
          <a:xfrm>
            <a:off x="2924391" y="1923678"/>
            <a:ext cx="4386263" cy="38078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Node</a:t>
            </a:r>
            <a:r>
              <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SSR/</a:t>
            </a:r>
            <a:r>
              <a:rPr lang="en-US" altLang="zh-CN" sz="1350" dirty="0" err="1">
                <a:latin typeface="Arial Unicode MS" panose="020B0604020202020204" pitchFamily="34" charset="-122"/>
                <a:ea typeface="Arial Unicode MS" panose="020B0604020202020204" pitchFamily="34" charset="-122"/>
                <a:cs typeface="Arial Unicode MS" panose="020B0604020202020204" pitchFamily="34" charset="-122"/>
              </a:rPr>
              <a:t>ThinUI</a:t>
            </a:r>
            <a:endPar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0" name="圆角矩形 8">
            <a:extLst>
              <a:ext uri="{FF2B5EF4-FFF2-40B4-BE49-F238E27FC236}">
                <a16:creationId xmlns:a16="http://schemas.microsoft.com/office/drawing/2014/main" xmlns="" id="{9D8212D2-B922-D946-8257-96B81CCB46A5}"/>
              </a:ext>
            </a:extLst>
          </p:cNvPr>
          <p:cNvSpPr/>
          <p:nvPr/>
        </p:nvSpPr>
        <p:spPr>
          <a:xfrm>
            <a:off x="2979996" y="3409034"/>
            <a:ext cx="4325719" cy="386852"/>
          </a:xfrm>
          <a:prstGeom prst="roundRect">
            <a:avLst/>
          </a:prstGeom>
        </p:spPr>
        <p:style>
          <a:lnRef idx="0">
            <a:schemeClr val="accent3"/>
          </a:lnRef>
          <a:fillRef idx="3">
            <a:schemeClr val="accent3"/>
          </a:fillRef>
          <a:effectRef idx="3">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p>
            <a:pPr algn="ctr"/>
            <a:r>
              <a:rPr lang="en-US" altLang="zh-CN"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Events</a:t>
            </a:r>
            <a:r>
              <a:rPr lang="zh-CN" altLang="en-US"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Dispatch</a:t>
            </a:r>
            <a:endParaRPr lang="en-US"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14" name="直接箭头连接符 14">
            <a:extLst>
              <a:ext uri="{FF2B5EF4-FFF2-40B4-BE49-F238E27FC236}">
                <a16:creationId xmlns:a16="http://schemas.microsoft.com/office/drawing/2014/main" xmlns="" id="{9578EBEE-A294-B14C-917C-DFEC88AE2021}"/>
              </a:ext>
            </a:extLst>
          </p:cNvPr>
          <p:cNvCxnSpPr>
            <a:cxnSpLocks/>
          </p:cNvCxnSpPr>
          <p:nvPr/>
        </p:nvCxnSpPr>
        <p:spPr>
          <a:xfrm flipV="1">
            <a:off x="6399350" y="1687166"/>
            <a:ext cx="0" cy="38897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31">
            <a:extLst>
              <a:ext uri="{FF2B5EF4-FFF2-40B4-BE49-F238E27FC236}">
                <a16:creationId xmlns:a16="http://schemas.microsoft.com/office/drawing/2014/main" xmlns="" id="{E99067A6-AAE4-BC41-97DE-26DDFB484473}"/>
              </a:ext>
            </a:extLst>
          </p:cNvPr>
          <p:cNvCxnSpPr>
            <a:cxnSpLocks/>
          </p:cNvCxnSpPr>
          <p:nvPr/>
        </p:nvCxnSpPr>
        <p:spPr>
          <a:xfrm flipH="1" flipV="1">
            <a:off x="4844480" y="1652911"/>
            <a:ext cx="555572" cy="1233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34">
            <a:extLst>
              <a:ext uri="{FF2B5EF4-FFF2-40B4-BE49-F238E27FC236}">
                <a16:creationId xmlns:a16="http://schemas.microsoft.com/office/drawing/2014/main" xmlns="" id="{B485C216-536A-7B46-93F4-D358251C98AD}"/>
              </a:ext>
            </a:extLst>
          </p:cNvPr>
          <p:cNvSpPr txBox="1"/>
          <p:nvPr/>
        </p:nvSpPr>
        <p:spPr>
          <a:xfrm>
            <a:off x="7480630" y="2320319"/>
            <a:ext cx="761747" cy="438582"/>
          </a:xfrm>
          <a:prstGeom prst="rect">
            <a:avLst/>
          </a:prstGeom>
          <a:noFill/>
        </p:spPr>
        <p:txBody>
          <a:bodyPr wrap="none" rtlCol="0">
            <a:spAutoFit/>
          </a:bodyPr>
          <a:lstStyle/>
          <a:p>
            <a:r>
              <a:rPr lang="zh-CN" altLang="en-US" sz="2250" dirty="0">
                <a:latin typeface="Microsoft YaHei" panose="020B0503020204020204" pitchFamily="34" charset="-122"/>
                <a:ea typeface="Microsoft YaHei" panose="020B0503020204020204" pitchFamily="34" charset="-122"/>
              </a:rPr>
              <a:t>前台</a:t>
            </a:r>
          </a:p>
        </p:txBody>
      </p:sp>
      <p:sp>
        <p:nvSpPr>
          <p:cNvPr id="23" name="文本框 38">
            <a:extLst>
              <a:ext uri="{FF2B5EF4-FFF2-40B4-BE49-F238E27FC236}">
                <a16:creationId xmlns:a16="http://schemas.microsoft.com/office/drawing/2014/main" xmlns="" id="{CA59C4C7-50E5-154D-A873-D225766EFD45}"/>
              </a:ext>
            </a:extLst>
          </p:cNvPr>
          <p:cNvSpPr txBox="1"/>
          <p:nvPr/>
        </p:nvSpPr>
        <p:spPr>
          <a:xfrm>
            <a:off x="7496564" y="3980525"/>
            <a:ext cx="761747" cy="438582"/>
          </a:xfrm>
          <a:prstGeom prst="rect">
            <a:avLst/>
          </a:prstGeom>
          <a:noFill/>
        </p:spPr>
        <p:txBody>
          <a:bodyPr wrap="none" rtlCol="0">
            <a:spAutoFit/>
          </a:bodyPr>
          <a:lstStyle/>
          <a:p>
            <a:r>
              <a:rPr lang="zh-CN" altLang="en-US" sz="2250" dirty="0">
                <a:latin typeface="Microsoft YaHei" panose="020B0503020204020204" pitchFamily="34" charset="-122"/>
                <a:ea typeface="Microsoft YaHei" panose="020B0503020204020204" pitchFamily="34" charset="-122"/>
              </a:rPr>
              <a:t>中台</a:t>
            </a:r>
          </a:p>
        </p:txBody>
      </p:sp>
      <p:sp>
        <p:nvSpPr>
          <p:cNvPr id="37" name="圆角矩形 4">
            <a:extLst>
              <a:ext uri="{FF2B5EF4-FFF2-40B4-BE49-F238E27FC236}">
                <a16:creationId xmlns:a16="http://schemas.microsoft.com/office/drawing/2014/main" xmlns="" id="{720AC45C-DF20-5D4A-8D9E-9F9944FEFE4A}"/>
              </a:ext>
            </a:extLst>
          </p:cNvPr>
          <p:cNvSpPr/>
          <p:nvPr/>
        </p:nvSpPr>
        <p:spPr>
          <a:xfrm>
            <a:off x="2962643" y="976575"/>
            <a:ext cx="4343073" cy="38337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View</a:t>
            </a:r>
            <a:r>
              <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Component(HTML/CSS/JS)</a:t>
            </a:r>
            <a:r>
              <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rPr>
              <a:t> </a:t>
            </a:r>
          </a:p>
        </p:txBody>
      </p:sp>
      <p:cxnSp>
        <p:nvCxnSpPr>
          <p:cNvPr id="38" name="直接箭头连接符 31">
            <a:extLst>
              <a:ext uri="{FF2B5EF4-FFF2-40B4-BE49-F238E27FC236}">
                <a16:creationId xmlns:a16="http://schemas.microsoft.com/office/drawing/2014/main" xmlns="" id="{68CBCC8D-650A-2F47-A2DA-669BF4F3A388}"/>
              </a:ext>
            </a:extLst>
          </p:cNvPr>
          <p:cNvCxnSpPr>
            <a:cxnSpLocks/>
          </p:cNvCxnSpPr>
          <p:nvPr/>
        </p:nvCxnSpPr>
        <p:spPr>
          <a:xfrm flipH="1" flipV="1">
            <a:off x="3734357" y="1189268"/>
            <a:ext cx="1" cy="37168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Down Arrow 41">
            <a:extLst>
              <a:ext uri="{FF2B5EF4-FFF2-40B4-BE49-F238E27FC236}">
                <a16:creationId xmlns:a16="http://schemas.microsoft.com/office/drawing/2014/main" xmlns="" id="{6B1BB568-B651-2247-8A02-09F6D031FC90}"/>
              </a:ext>
            </a:extLst>
          </p:cNvPr>
          <p:cNvSpPr/>
          <p:nvPr/>
        </p:nvSpPr>
        <p:spPr>
          <a:xfrm rot="5400000">
            <a:off x="7639784" y="1755562"/>
            <a:ext cx="405795" cy="692003"/>
          </a:xfrm>
          <a:prstGeom prst="downArrow">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dirty="0"/>
          </a:p>
        </p:txBody>
      </p:sp>
      <p:sp>
        <p:nvSpPr>
          <p:cNvPr id="50" name="Rectangle 49">
            <a:extLst>
              <a:ext uri="{FF2B5EF4-FFF2-40B4-BE49-F238E27FC236}">
                <a16:creationId xmlns:a16="http://schemas.microsoft.com/office/drawing/2014/main" xmlns="" id="{C3D767B7-9119-D849-AEF4-ADB110257F37}"/>
              </a:ext>
            </a:extLst>
          </p:cNvPr>
          <p:cNvSpPr/>
          <p:nvPr/>
        </p:nvSpPr>
        <p:spPr>
          <a:xfrm>
            <a:off x="1429237" y="1393541"/>
            <a:ext cx="861332" cy="430894"/>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altLang="zh-CN" sz="1200" dirty="0">
                <a:latin typeface="Microsoft YaHei" panose="020B0503020204020204" pitchFamily="34" charset="-122"/>
                <a:ea typeface="Microsoft YaHei" panose="020B0503020204020204" pitchFamily="34" charset="-122"/>
              </a:rPr>
              <a:t>View</a:t>
            </a:r>
          </a:p>
          <a:p>
            <a:pPr algn="ctr"/>
            <a:r>
              <a:rPr lang="en-US" altLang="zh-CN" sz="1200" dirty="0">
                <a:latin typeface="Microsoft YaHei" panose="020B0503020204020204" pitchFamily="34" charset="-122"/>
                <a:ea typeface="Microsoft YaHei" panose="020B0503020204020204" pitchFamily="34" charset="-122"/>
              </a:rPr>
              <a:t>Model</a:t>
            </a:r>
          </a:p>
        </p:txBody>
      </p:sp>
      <p:sp>
        <p:nvSpPr>
          <p:cNvPr id="51" name="Rectangle 50">
            <a:extLst>
              <a:ext uri="{FF2B5EF4-FFF2-40B4-BE49-F238E27FC236}">
                <a16:creationId xmlns:a16="http://schemas.microsoft.com/office/drawing/2014/main" xmlns="" id="{68F97C0B-1F56-1B4B-9F03-4099D2D6703A}"/>
              </a:ext>
            </a:extLst>
          </p:cNvPr>
          <p:cNvSpPr/>
          <p:nvPr/>
        </p:nvSpPr>
        <p:spPr>
          <a:xfrm>
            <a:off x="431933" y="2395617"/>
            <a:ext cx="876163" cy="341883"/>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altLang="zh-CN" sz="1200" dirty="0">
                <a:latin typeface="Microsoft YaHei" panose="020B0503020204020204" pitchFamily="34" charset="-122"/>
                <a:ea typeface="Microsoft YaHei" panose="020B0503020204020204" pitchFamily="34" charset="-122"/>
              </a:rPr>
              <a:t>BFF</a:t>
            </a:r>
            <a:endParaRPr lang="en-US" sz="1200" dirty="0">
              <a:latin typeface="Microsoft YaHei" panose="020B0503020204020204" pitchFamily="34" charset="-122"/>
              <a:ea typeface="Microsoft YaHei" panose="020B0503020204020204" pitchFamily="34" charset="-122"/>
            </a:endParaRPr>
          </a:p>
        </p:txBody>
      </p:sp>
      <p:sp>
        <p:nvSpPr>
          <p:cNvPr id="54" name="Rectangle 53">
            <a:extLst>
              <a:ext uri="{FF2B5EF4-FFF2-40B4-BE49-F238E27FC236}">
                <a16:creationId xmlns:a16="http://schemas.microsoft.com/office/drawing/2014/main" xmlns="" id="{10C954C4-8D46-8948-86F4-26CF03855BD4}"/>
              </a:ext>
            </a:extLst>
          </p:cNvPr>
          <p:cNvSpPr/>
          <p:nvPr/>
        </p:nvSpPr>
        <p:spPr>
          <a:xfrm>
            <a:off x="461422" y="987575"/>
            <a:ext cx="1831535" cy="308983"/>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zh-CN" altLang="en-US" sz="1200" dirty="0">
                <a:latin typeface="Microsoft YaHei" panose="020B0503020204020204" pitchFamily="34" charset="-122"/>
                <a:ea typeface="Microsoft YaHei" panose="020B0503020204020204" pitchFamily="34" charset="-122"/>
              </a:rPr>
              <a:t>静态资源</a:t>
            </a:r>
            <a:endParaRPr lang="en-US" sz="1200" dirty="0">
              <a:latin typeface="Microsoft YaHei" panose="020B0503020204020204" pitchFamily="34" charset="-122"/>
              <a:ea typeface="Microsoft YaHei" panose="020B0503020204020204" pitchFamily="34" charset="-122"/>
            </a:endParaRPr>
          </a:p>
        </p:txBody>
      </p:sp>
      <p:sp>
        <p:nvSpPr>
          <p:cNvPr id="55" name="Right Arrow 54">
            <a:extLst>
              <a:ext uri="{FF2B5EF4-FFF2-40B4-BE49-F238E27FC236}">
                <a16:creationId xmlns:a16="http://schemas.microsoft.com/office/drawing/2014/main" xmlns="" id="{E933AE3F-129C-3E40-8F2B-85DE675F73F0}"/>
              </a:ext>
            </a:extLst>
          </p:cNvPr>
          <p:cNvSpPr/>
          <p:nvPr/>
        </p:nvSpPr>
        <p:spPr>
          <a:xfrm>
            <a:off x="2366205" y="2613143"/>
            <a:ext cx="288032" cy="462663"/>
          </a:xfrm>
          <a:prstGeom prst="rightArrow">
            <a:avLst/>
          </a:prstGeom>
          <a:noFill/>
          <a:ln>
            <a:solidFill>
              <a:schemeClr val="tx1"/>
            </a:solidFill>
          </a:ln>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txBody>
          <a:bodyPr rtlCol="0" anchor="ctr">
            <a:noAutofit/>
          </a:bodyPr>
          <a:lstStyle/>
          <a:p>
            <a:pPr algn="ctr"/>
            <a:endParaRPr lang="en-US"/>
          </a:p>
        </p:txBody>
      </p:sp>
      <p:sp>
        <p:nvSpPr>
          <p:cNvPr id="56" name="Rectangle 55">
            <a:extLst>
              <a:ext uri="{FF2B5EF4-FFF2-40B4-BE49-F238E27FC236}">
                <a16:creationId xmlns:a16="http://schemas.microsoft.com/office/drawing/2014/main" xmlns="" id="{3D3029FF-475E-3F46-BF74-EFC9AEE4F494}"/>
              </a:ext>
            </a:extLst>
          </p:cNvPr>
          <p:cNvSpPr/>
          <p:nvPr/>
        </p:nvSpPr>
        <p:spPr>
          <a:xfrm>
            <a:off x="7558478" y="1951195"/>
            <a:ext cx="660181" cy="276999"/>
          </a:xfrm>
          <a:prstGeom prst="rect">
            <a:avLst/>
          </a:prstGeom>
          <a:noFill/>
          <a:ln>
            <a:noFill/>
          </a:ln>
        </p:spPr>
        <p:txBody>
          <a:bodyPr wrap="none">
            <a:spAutoFit/>
          </a:bodyPr>
          <a:lstStyle/>
          <a:p>
            <a:pPr algn="ctr"/>
            <a:r>
              <a:rPr lang="en-US" sz="1200" dirty="0"/>
              <a:t>request</a:t>
            </a:r>
          </a:p>
        </p:txBody>
      </p:sp>
      <p:sp>
        <p:nvSpPr>
          <p:cNvPr id="3" name="Rectangle 2">
            <a:extLst>
              <a:ext uri="{FF2B5EF4-FFF2-40B4-BE49-F238E27FC236}">
                <a16:creationId xmlns:a16="http://schemas.microsoft.com/office/drawing/2014/main" xmlns="" id="{D068EECC-6FEE-BB41-9596-AD203B5D9B24}"/>
              </a:ext>
            </a:extLst>
          </p:cNvPr>
          <p:cNvSpPr/>
          <p:nvPr/>
        </p:nvSpPr>
        <p:spPr>
          <a:xfrm>
            <a:off x="333301" y="895596"/>
            <a:ext cx="2160240" cy="1957384"/>
          </a:xfrm>
          <a:prstGeom prst="rect">
            <a:avLst/>
          </a:prstGeom>
          <a:noFill/>
          <a:ln>
            <a:solidFill>
              <a:schemeClr val="bg1">
                <a:lumMod val="75000"/>
              </a:schemeClr>
            </a:solidFill>
            <a:prstDash val="dash"/>
          </a:ln>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txBody>
          <a:bodyPr rtlCol="0" anchor="ctr">
            <a:noAutofit/>
          </a:bodyPr>
          <a:lstStyle/>
          <a:p>
            <a:pPr algn="ctr"/>
            <a:endParaRPr lang="en-US"/>
          </a:p>
        </p:txBody>
      </p:sp>
      <p:sp>
        <p:nvSpPr>
          <p:cNvPr id="35" name="Rectangle 34">
            <a:extLst>
              <a:ext uri="{FF2B5EF4-FFF2-40B4-BE49-F238E27FC236}">
                <a16:creationId xmlns:a16="http://schemas.microsoft.com/office/drawing/2014/main" xmlns="" id="{4A514D7D-5EF1-5B4D-9ADB-80D8AB88472D}"/>
              </a:ext>
            </a:extLst>
          </p:cNvPr>
          <p:cNvSpPr/>
          <p:nvPr/>
        </p:nvSpPr>
        <p:spPr>
          <a:xfrm>
            <a:off x="333301" y="3083458"/>
            <a:ext cx="2160240" cy="1933741"/>
          </a:xfrm>
          <a:prstGeom prst="rect">
            <a:avLst/>
          </a:prstGeom>
          <a:noFill/>
          <a:ln>
            <a:solidFill>
              <a:schemeClr val="bg1">
                <a:lumMod val="75000"/>
              </a:schemeClr>
            </a:solidFill>
            <a:prstDash val="dash"/>
          </a:ln>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txBody>
          <a:bodyPr rtlCol="0" anchor="ctr">
            <a:noAutofit/>
          </a:bodyPr>
          <a:lstStyle/>
          <a:p>
            <a:pPr algn="ctr"/>
            <a:endParaRPr lang="en-US"/>
          </a:p>
        </p:txBody>
      </p:sp>
      <p:sp>
        <p:nvSpPr>
          <p:cNvPr id="36" name="Rectangle 35">
            <a:extLst>
              <a:ext uri="{FF2B5EF4-FFF2-40B4-BE49-F238E27FC236}">
                <a16:creationId xmlns:a16="http://schemas.microsoft.com/office/drawing/2014/main" xmlns="" id="{E3DAC4A2-01AA-534E-9C44-598E5B518590}"/>
              </a:ext>
            </a:extLst>
          </p:cNvPr>
          <p:cNvSpPr/>
          <p:nvPr/>
        </p:nvSpPr>
        <p:spPr>
          <a:xfrm>
            <a:off x="459033" y="1393257"/>
            <a:ext cx="842082" cy="431177"/>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sz="1200" dirty="0">
                <a:latin typeface="Microsoft YaHei" panose="020B0503020204020204" pitchFamily="34" charset="-122"/>
                <a:ea typeface="Microsoft YaHei" panose="020B0503020204020204" pitchFamily="34" charset="-122"/>
              </a:rPr>
              <a:t>Router</a:t>
            </a:r>
          </a:p>
        </p:txBody>
      </p:sp>
      <p:sp>
        <p:nvSpPr>
          <p:cNvPr id="39" name="Rectangle 38">
            <a:extLst>
              <a:ext uri="{FF2B5EF4-FFF2-40B4-BE49-F238E27FC236}">
                <a16:creationId xmlns:a16="http://schemas.microsoft.com/office/drawing/2014/main" xmlns="" id="{2BE716BC-F78D-AD40-8835-CCF849BB687B}"/>
              </a:ext>
            </a:extLst>
          </p:cNvPr>
          <p:cNvSpPr/>
          <p:nvPr/>
        </p:nvSpPr>
        <p:spPr>
          <a:xfrm>
            <a:off x="457816" y="3624349"/>
            <a:ext cx="1853083" cy="380414"/>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zh-CN" altLang="en-US" sz="1200" dirty="0">
                <a:latin typeface="Microsoft YaHei" panose="020B0503020204020204" pitchFamily="34" charset="-122"/>
                <a:ea typeface="Microsoft YaHei" panose="020B0503020204020204" pitchFamily="34" charset="-122"/>
              </a:rPr>
              <a:t>事件分发</a:t>
            </a:r>
            <a:endParaRPr lang="en-US" sz="1200" dirty="0">
              <a:latin typeface="Microsoft YaHei" panose="020B0503020204020204" pitchFamily="34" charset="-122"/>
              <a:ea typeface="Microsoft YaHei" panose="020B0503020204020204" pitchFamily="34" charset="-122"/>
            </a:endParaRPr>
          </a:p>
        </p:txBody>
      </p:sp>
      <p:sp>
        <p:nvSpPr>
          <p:cNvPr id="40" name="Rectangle 39">
            <a:extLst>
              <a:ext uri="{FF2B5EF4-FFF2-40B4-BE49-F238E27FC236}">
                <a16:creationId xmlns:a16="http://schemas.microsoft.com/office/drawing/2014/main" xmlns="" id="{0B35B40B-D850-2F48-A27A-65A494F40F2F}"/>
              </a:ext>
            </a:extLst>
          </p:cNvPr>
          <p:cNvSpPr/>
          <p:nvPr/>
        </p:nvSpPr>
        <p:spPr>
          <a:xfrm>
            <a:off x="455014" y="1909184"/>
            <a:ext cx="1845873" cy="360090"/>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altLang="zh-CN" sz="1200" dirty="0">
                <a:latin typeface="Microsoft YaHei" panose="020B0503020204020204" pitchFamily="34" charset="-122"/>
                <a:ea typeface="Microsoft YaHei" panose="020B0503020204020204" pitchFamily="34" charset="-122"/>
              </a:rPr>
              <a:t>SSR/</a:t>
            </a:r>
            <a:r>
              <a:rPr lang="zh-CN" altLang="en-US" sz="1200" dirty="0">
                <a:latin typeface="Microsoft YaHei" panose="020B0503020204020204" pitchFamily="34" charset="-122"/>
                <a:ea typeface="Microsoft YaHei" panose="020B0503020204020204" pitchFamily="34" charset="-122"/>
              </a:rPr>
              <a:t>薄</a:t>
            </a:r>
            <a:r>
              <a:rPr lang="en-US" altLang="zh-CN" sz="1200" dirty="0">
                <a:latin typeface="Microsoft YaHei" panose="020B0503020204020204" pitchFamily="34" charset="-122"/>
                <a:ea typeface="Microsoft YaHei" panose="020B0503020204020204" pitchFamily="34" charset="-122"/>
              </a:rPr>
              <a:t>UI</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Server</a:t>
            </a:r>
          </a:p>
        </p:txBody>
      </p:sp>
      <p:sp>
        <p:nvSpPr>
          <p:cNvPr id="49" name="圆角矩形 11">
            <a:extLst>
              <a:ext uri="{FF2B5EF4-FFF2-40B4-BE49-F238E27FC236}">
                <a16:creationId xmlns:a16="http://schemas.microsoft.com/office/drawing/2014/main" xmlns="" id="{1ACBE49F-823F-5F44-959F-F06EC5C9D393}"/>
              </a:ext>
            </a:extLst>
          </p:cNvPr>
          <p:cNvSpPr/>
          <p:nvPr/>
        </p:nvSpPr>
        <p:spPr>
          <a:xfrm>
            <a:off x="2962643" y="3050505"/>
            <a:ext cx="2125728" cy="306590"/>
          </a:xfrm>
          <a:prstGeom prst="roundRect">
            <a:avLst/>
          </a:prstGeom>
        </p:spPr>
        <p:style>
          <a:lnRef idx="0">
            <a:schemeClr val="accent3"/>
          </a:lnRef>
          <a:fillRef idx="3">
            <a:schemeClr val="accent3"/>
          </a:fillRef>
          <a:effectRef idx="3">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Gate</a:t>
            </a:r>
            <a:r>
              <a:rPr lang="zh-CN" altLang="en-US"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API</a:t>
            </a:r>
            <a:endParaRPr lang="zh-CN" altLang="en-US"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57" name="圆角矩形 11">
            <a:extLst>
              <a:ext uri="{FF2B5EF4-FFF2-40B4-BE49-F238E27FC236}">
                <a16:creationId xmlns:a16="http://schemas.microsoft.com/office/drawing/2014/main" xmlns="" id="{070F7A8A-271E-7249-AEA2-824374756C80}"/>
              </a:ext>
            </a:extLst>
          </p:cNvPr>
          <p:cNvSpPr/>
          <p:nvPr/>
        </p:nvSpPr>
        <p:spPr>
          <a:xfrm>
            <a:off x="5249068" y="3052690"/>
            <a:ext cx="2056648" cy="306590"/>
          </a:xfrm>
          <a:prstGeom prst="roundRect">
            <a:avLst/>
          </a:prstGeom>
        </p:spPr>
        <p:style>
          <a:lnRef idx="0">
            <a:schemeClr val="accent3"/>
          </a:lnRef>
          <a:fillRef idx="3">
            <a:schemeClr val="accent3"/>
          </a:fillRef>
          <a:effectRef idx="3">
            <a:schemeClr val="accent3"/>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Gate</a:t>
            </a:r>
            <a:r>
              <a:rPr lang="zh-CN" altLang="en-US"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API</a:t>
            </a:r>
            <a:endParaRPr lang="zh-CN" altLang="en-US"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1" name="Rectangle 40">
            <a:extLst>
              <a:ext uri="{FF2B5EF4-FFF2-40B4-BE49-F238E27FC236}">
                <a16:creationId xmlns:a16="http://schemas.microsoft.com/office/drawing/2014/main" xmlns="" id="{E64002FC-D484-EF4D-8E55-CB2B2F015EB7}"/>
              </a:ext>
            </a:extLst>
          </p:cNvPr>
          <p:cNvSpPr/>
          <p:nvPr/>
        </p:nvSpPr>
        <p:spPr>
          <a:xfrm>
            <a:off x="461423" y="4095447"/>
            <a:ext cx="855160" cy="345461"/>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zh-CN" altLang="en-US" sz="1200" dirty="0">
                <a:latin typeface="Microsoft YaHei" panose="020B0503020204020204" pitchFamily="34" charset="-122"/>
                <a:ea typeface="Microsoft YaHei" panose="020B0503020204020204" pitchFamily="34" charset="-122"/>
              </a:rPr>
              <a:t>函数计算</a:t>
            </a:r>
            <a:endParaRPr lang="en-US" altLang="zh-CN" sz="1200" dirty="0">
              <a:latin typeface="Microsoft YaHei" panose="020B0503020204020204" pitchFamily="34" charset="-122"/>
              <a:ea typeface="Microsoft YaHei" panose="020B0503020204020204" pitchFamily="34" charset="-122"/>
            </a:endParaRPr>
          </a:p>
        </p:txBody>
      </p:sp>
      <p:sp>
        <p:nvSpPr>
          <p:cNvPr id="43" name="Rectangle 42">
            <a:extLst>
              <a:ext uri="{FF2B5EF4-FFF2-40B4-BE49-F238E27FC236}">
                <a16:creationId xmlns:a16="http://schemas.microsoft.com/office/drawing/2014/main" xmlns="" id="{B6D4ED58-4B2A-EC45-B025-2C29C1277CD3}"/>
              </a:ext>
            </a:extLst>
          </p:cNvPr>
          <p:cNvSpPr/>
          <p:nvPr/>
        </p:nvSpPr>
        <p:spPr>
          <a:xfrm>
            <a:off x="478770" y="2826010"/>
            <a:ext cx="1734064" cy="276999"/>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200" dirty="0">
                <a:latin typeface="Microsoft YaHei" panose="020B0503020204020204" pitchFamily="34" charset="-122"/>
                <a:ea typeface="Microsoft YaHei" panose="020B0503020204020204" pitchFamily="34" charset="-122"/>
              </a:rPr>
              <a:t>前后端分离 </a:t>
            </a:r>
            <a:r>
              <a:rPr lang="en-US" altLang="zh-CN" sz="1200" dirty="0">
                <a:latin typeface="Microsoft YaHei" panose="020B0503020204020204" pitchFamily="34" charset="-122"/>
                <a:ea typeface="Microsoft YaHei" panose="020B0503020204020204" pitchFamily="34" charset="-122"/>
              </a:rPr>
              <a:t>Serverless</a:t>
            </a:r>
            <a:endParaRPr lang="en-US" sz="1200" dirty="0">
              <a:latin typeface="Microsoft YaHei" panose="020B0503020204020204" pitchFamily="34" charset="-122"/>
              <a:ea typeface="Microsoft YaHei" panose="020B0503020204020204" pitchFamily="34" charset="-122"/>
            </a:endParaRPr>
          </a:p>
        </p:txBody>
      </p:sp>
      <p:sp>
        <p:nvSpPr>
          <p:cNvPr id="60" name="圆角矩形 8">
            <a:extLst>
              <a:ext uri="{FF2B5EF4-FFF2-40B4-BE49-F238E27FC236}">
                <a16:creationId xmlns:a16="http://schemas.microsoft.com/office/drawing/2014/main" xmlns="" id="{515E3E03-8D8B-654B-8F07-504E7AC362DD}"/>
              </a:ext>
            </a:extLst>
          </p:cNvPr>
          <p:cNvSpPr/>
          <p:nvPr/>
        </p:nvSpPr>
        <p:spPr>
          <a:xfrm>
            <a:off x="2962643" y="3891656"/>
            <a:ext cx="2125728" cy="48029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62" name="直接箭头连接符 27">
            <a:extLst>
              <a:ext uri="{FF2B5EF4-FFF2-40B4-BE49-F238E27FC236}">
                <a16:creationId xmlns:a16="http://schemas.microsoft.com/office/drawing/2014/main" xmlns="" id="{ED2A8D3E-419A-6B43-998C-BA30D851AA41}"/>
              </a:ext>
            </a:extLst>
          </p:cNvPr>
          <p:cNvCxnSpPr>
            <a:cxnSpLocks/>
          </p:cNvCxnSpPr>
          <p:nvPr/>
        </p:nvCxnSpPr>
        <p:spPr>
          <a:xfrm>
            <a:off x="3900703" y="3749940"/>
            <a:ext cx="0" cy="2710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22">
            <a:extLst>
              <a:ext uri="{FF2B5EF4-FFF2-40B4-BE49-F238E27FC236}">
                <a16:creationId xmlns:a16="http://schemas.microsoft.com/office/drawing/2014/main" xmlns="" id="{6274DCD4-7B66-524A-895F-A12841077AB4}"/>
              </a:ext>
            </a:extLst>
          </p:cNvPr>
          <p:cNvCxnSpPr>
            <a:cxnSpLocks/>
          </p:cNvCxnSpPr>
          <p:nvPr/>
        </p:nvCxnSpPr>
        <p:spPr>
          <a:xfrm>
            <a:off x="6279966" y="3291830"/>
            <a:ext cx="0" cy="25467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xmlns="" id="{9868DD95-56D0-BB48-8A00-01BBB02C0EAE}"/>
              </a:ext>
            </a:extLst>
          </p:cNvPr>
          <p:cNvSpPr/>
          <p:nvPr/>
        </p:nvSpPr>
        <p:spPr>
          <a:xfrm>
            <a:off x="3262263" y="3998901"/>
            <a:ext cx="737702" cy="276999"/>
          </a:xfrm>
          <a:prstGeom prst="rect">
            <a:avLst/>
          </a:prstGeom>
        </p:spPr>
        <p:txBody>
          <a:bodyPr wrap="none">
            <a:spAutoFit/>
          </a:bodyPr>
          <a:lstStyle/>
          <a:p>
            <a:r>
              <a:rPr lang="en-US" altLang="zh-CN" sz="12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Lambda</a:t>
            </a:r>
            <a:endParaRPr lang="en-US" sz="1200" dirty="0">
              <a:solidFill>
                <a:schemeClr val="bg1"/>
              </a:solidFill>
            </a:endParaRPr>
          </a:p>
        </p:txBody>
      </p:sp>
      <p:sp>
        <p:nvSpPr>
          <p:cNvPr id="67" name="圆角矩形 12">
            <a:extLst>
              <a:ext uri="{FF2B5EF4-FFF2-40B4-BE49-F238E27FC236}">
                <a16:creationId xmlns:a16="http://schemas.microsoft.com/office/drawing/2014/main" xmlns="" id="{8495CB69-D1B7-8149-BD14-6F1E0761C91A}"/>
              </a:ext>
            </a:extLst>
          </p:cNvPr>
          <p:cNvSpPr/>
          <p:nvPr/>
        </p:nvSpPr>
        <p:spPr>
          <a:xfrm>
            <a:off x="2919455" y="4440908"/>
            <a:ext cx="4436269" cy="60537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8" name="Rectangle 67">
            <a:extLst>
              <a:ext uri="{FF2B5EF4-FFF2-40B4-BE49-F238E27FC236}">
                <a16:creationId xmlns:a16="http://schemas.microsoft.com/office/drawing/2014/main" xmlns="" id="{A2BB6810-745A-C24F-A1E6-07CF2CB1A37E}"/>
              </a:ext>
            </a:extLst>
          </p:cNvPr>
          <p:cNvSpPr/>
          <p:nvPr/>
        </p:nvSpPr>
        <p:spPr>
          <a:xfrm>
            <a:off x="6367714" y="4639654"/>
            <a:ext cx="872355" cy="307777"/>
          </a:xfrm>
          <a:prstGeom prst="rect">
            <a:avLst/>
          </a:prstGeom>
        </p:spPr>
        <p:txBody>
          <a:bodyPr wrap="none">
            <a:spAutoFit/>
          </a:bodyPr>
          <a:lstStyle/>
          <a:p>
            <a:r>
              <a:rPr lang="en-US" altLang="zh-CN" sz="14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Services</a:t>
            </a:r>
            <a:endParaRPr lang="en-US" sz="1400" dirty="0">
              <a:solidFill>
                <a:schemeClr val="bg1"/>
              </a:solidFill>
            </a:endParaRPr>
          </a:p>
        </p:txBody>
      </p:sp>
      <p:sp>
        <p:nvSpPr>
          <p:cNvPr id="70" name="Rectangle 69">
            <a:extLst>
              <a:ext uri="{FF2B5EF4-FFF2-40B4-BE49-F238E27FC236}">
                <a16:creationId xmlns:a16="http://schemas.microsoft.com/office/drawing/2014/main" xmlns="" id="{3C3FF3B0-021C-F246-8356-098ADBDFD716}"/>
              </a:ext>
            </a:extLst>
          </p:cNvPr>
          <p:cNvSpPr/>
          <p:nvPr/>
        </p:nvSpPr>
        <p:spPr>
          <a:xfrm>
            <a:off x="4255021" y="4733565"/>
            <a:ext cx="1011815" cy="30008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Databases</a:t>
            </a:r>
            <a:endParaRPr 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1" name="Rectangle 70">
            <a:extLst>
              <a:ext uri="{FF2B5EF4-FFF2-40B4-BE49-F238E27FC236}">
                <a16:creationId xmlns:a16="http://schemas.microsoft.com/office/drawing/2014/main" xmlns="" id="{D88451B0-43C3-7D4A-BDF3-E81BFF5B8A4E}"/>
              </a:ext>
            </a:extLst>
          </p:cNvPr>
          <p:cNvSpPr/>
          <p:nvPr/>
        </p:nvSpPr>
        <p:spPr>
          <a:xfrm>
            <a:off x="5672654" y="4465251"/>
            <a:ext cx="463588" cy="30008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File</a:t>
            </a:r>
            <a:endParaRPr 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79" name="直接箭头连接符 22">
            <a:extLst>
              <a:ext uri="{FF2B5EF4-FFF2-40B4-BE49-F238E27FC236}">
                <a16:creationId xmlns:a16="http://schemas.microsoft.com/office/drawing/2014/main" xmlns="" id="{874984F9-3D2B-0B47-9F1C-3416A964B19A}"/>
              </a:ext>
            </a:extLst>
          </p:cNvPr>
          <p:cNvCxnSpPr>
            <a:cxnSpLocks/>
          </p:cNvCxnSpPr>
          <p:nvPr/>
        </p:nvCxnSpPr>
        <p:spPr>
          <a:xfrm>
            <a:off x="3900703" y="3291830"/>
            <a:ext cx="0" cy="254677"/>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xmlns="" id="{061D7A62-0AF2-064F-A424-AACF41D46899}"/>
              </a:ext>
            </a:extLst>
          </p:cNvPr>
          <p:cNvSpPr/>
          <p:nvPr/>
        </p:nvSpPr>
        <p:spPr>
          <a:xfrm>
            <a:off x="5227455" y="4730753"/>
            <a:ext cx="463588" cy="30008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MQ</a:t>
            </a:r>
            <a:endParaRPr 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84" name="Rectangle 83">
            <a:extLst>
              <a:ext uri="{FF2B5EF4-FFF2-40B4-BE49-F238E27FC236}">
                <a16:creationId xmlns:a16="http://schemas.microsoft.com/office/drawing/2014/main" xmlns="" id="{98C9D542-A737-824E-817E-16677B15E936}"/>
              </a:ext>
            </a:extLst>
          </p:cNvPr>
          <p:cNvSpPr/>
          <p:nvPr/>
        </p:nvSpPr>
        <p:spPr>
          <a:xfrm>
            <a:off x="3011797" y="4477949"/>
            <a:ext cx="1233030" cy="30008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Micro</a:t>
            </a:r>
            <a:r>
              <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Service</a:t>
            </a:r>
            <a:endParaRPr 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85" name="直接箭头连接符 27">
            <a:extLst>
              <a:ext uri="{FF2B5EF4-FFF2-40B4-BE49-F238E27FC236}">
                <a16:creationId xmlns:a16="http://schemas.microsoft.com/office/drawing/2014/main" xmlns="" id="{984B2460-7486-624B-8FBC-AAA5A88325D1}"/>
              </a:ext>
            </a:extLst>
          </p:cNvPr>
          <p:cNvCxnSpPr>
            <a:cxnSpLocks/>
          </p:cNvCxnSpPr>
          <p:nvPr/>
        </p:nvCxnSpPr>
        <p:spPr>
          <a:xfrm flipV="1">
            <a:off x="3867114" y="4310492"/>
            <a:ext cx="0" cy="294644"/>
          </a:xfrm>
          <a:prstGeom prst="straightConnector1">
            <a:avLst/>
          </a:prstGeom>
          <a:ln w="635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xmlns="" id="{2E53BF4F-D119-C445-A8FA-DD7DAA7DC238}"/>
              </a:ext>
            </a:extLst>
          </p:cNvPr>
          <p:cNvSpPr/>
          <p:nvPr/>
        </p:nvSpPr>
        <p:spPr>
          <a:xfrm>
            <a:off x="2998052" y="4736377"/>
            <a:ext cx="1246775" cy="30008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Base</a:t>
            </a:r>
            <a:r>
              <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Service</a:t>
            </a:r>
            <a:endParaRPr 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6" name="Rectangle 65">
            <a:extLst>
              <a:ext uri="{FF2B5EF4-FFF2-40B4-BE49-F238E27FC236}">
                <a16:creationId xmlns:a16="http://schemas.microsoft.com/office/drawing/2014/main" xmlns="" id="{F07DE316-97B4-134D-82E9-29ACFEDF9253}"/>
              </a:ext>
            </a:extLst>
          </p:cNvPr>
          <p:cNvSpPr/>
          <p:nvPr/>
        </p:nvSpPr>
        <p:spPr>
          <a:xfrm>
            <a:off x="1416032" y="2398828"/>
            <a:ext cx="874537" cy="347686"/>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altLang="zh-CN" sz="1200" dirty="0">
                <a:latin typeface="Microsoft YaHei" panose="020B0503020204020204" pitchFamily="34" charset="-122"/>
                <a:ea typeface="Microsoft YaHei" panose="020B0503020204020204" pitchFamily="34" charset="-122"/>
              </a:rPr>
              <a:t>BFF</a:t>
            </a:r>
            <a:endParaRPr lang="en-US" sz="1200" dirty="0">
              <a:latin typeface="Microsoft YaHei" panose="020B0503020204020204" pitchFamily="34" charset="-122"/>
              <a:ea typeface="Microsoft YaHei" panose="020B0503020204020204" pitchFamily="34" charset="-122"/>
            </a:endParaRPr>
          </a:p>
        </p:txBody>
      </p:sp>
      <p:sp>
        <p:nvSpPr>
          <p:cNvPr id="74" name="Rectangle 73">
            <a:extLst>
              <a:ext uri="{FF2B5EF4-FFF2-40B4-BE49-F238E27FC236}">
                <a16:creationId xmlns:a16="http://schemas.microsoft.com/office/drawing/2014/main" xmlns="" id="{02F7E8E1-D051-D44A-B6D7-E1C9F9ADAABD}"/>
              </a:ext>
            </a:extLst>
          </p:cNvPr>
          <p:cNvSpPr/>
          <p:nvPr/>
        </p:nvSpPr>
        <p:spPr>
          <a:xfrm>
            <a:off x="485843" y="3176755"/>
            <a:ext cx="822253" cy="356911"/>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altLang="zh-CN" sz="1200" dirty="0">
                <a:latin typeface="Microsoft YaHei" panose="020B0503020204020204" pitchFamily="34" charset="-122"/>
                <a:ea typeface="Microsoft YaHei" panose="020B0503020204020204" pitchFamily="34" charset="-122"/>
              </a:rPr>
              <a:t>Gate</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API</a:t>
            </a:r>
          </a:p>
        </p:txBody>
      </p:sp>
      <p:sp>
        <p:nvSpPr>
          <p:cNvPr id="59" name="Rectangle 58">
            <a:extLst>
              <a:ext uri="{FF2B5EF4-FFF2-40B4-BE49-F238E27FC236}">
                <a16:creationId xmlns:a16="http://schemas.microsoft.com/office/drawing/2014/main" xmlns="" id="{751B4A51-28DF-E24C-B7A4-03C12E06FCB4}"/>
              </a:ext>
            </a:extLst>
          </p:cNvPr>
          <p:cNvSpPr/>
          <p:nvPr/>
        </p:nvSpPr>
        <p:spPr>
          <a:xfrm>
            <a:off x="461400" y="4546102"/>
            <a:ext cx="855183" cy="374405"/>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zh-CN" altLang="en-US" sz="1200" dirty="0">
                <a:latin typeface="Microsoft YaHei" panose="020B0503020204020204" pitchFamily="34" charset="-122"/>
                <a:ea typeface="Microsoft YaHei" panose="020B0503020204020204" pitchFamily="34" charset="-122"/>
              </a:rPr>
              <a:t>微服务</a:t>
            </a:r>
            <a:endParaRPr lang="en-US" altLang="zh-CN" sz="1200" dirty="0">
              <a:latin typeface="Microsoft YaHei" panose="020B0503020204020204" pitchFamily="34" charset="-122"/>
              <a:ea typeface="Microsoft YaHei" panose="020B0503020204020204" pitchFamily="34" charset="-122"/>
            </a:endParaRPr>
          </a:p>
        </p:txBody>
      </p:sp>
      <p:sp>
        <p:nvSpPr>
          <p:cNvPr id="69" name="Rectangle 68">
            <a:extLst>
              <a:ext uri="{FF2B5EF4-FFF2-40B4-BE49-F238E27FC236}">
                <a16:creationId xmlns:a16="http://schemas.microsoft.com/office/drawing/2014/main" xmlns="" id="{88D62B35-4DC7-134B-9818-326981F1ED62}"/>
              </a:ext>
            </a:extLst>
          </p:cNvPr>
          <p:cNvSpPr/>
          <p:nvPr/>
        </p:nvSpPr>
        <p:spPr>
          <a:xfrm>
            <a:off x="1388591" y="4095446"/>
            <a:ext cx="918682" cy="359973"/>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zh-CN" altLang="en-US" sz="1200" dirty="0">
                <a:latin typeface="Microsoft YaHei" panose="020B0503020204020204" pitchFamily="34" charset="-122"/>
                <a:ea typeface="Microsoft YaHei" panose="020B0503020204020204" pitchFamily="34" charset="-122"/>
              </a:rPr>
              <a:t>函数计算</a:t>
            </a:r>
            <a:endParaRPr lang="en-US" altLang="zh-CN" sz="1200" dirty="0">
              <a:latin typeface="Microsoft YaHei" panose="020B0503020204020204" pitchFamily="34" charset="-122"/>
              <a:ea typeface="Microsoft YaHei" panose="020B0503020204020204" pitchFamily="34" charset="-122"/>
            </a:endParaRPr>
          </a:p>
        </p:txBody>
      </p:sp>
      <p:sp>
        <p:nvSpPr>
          <p:cNvPr id="77" name="Rectangle 76">
            <a:extLst>
              <a:ext uri="{FF2B5EF4-FFF2-40B4-BE49-F238E27FC236}">
                <a16:creationId xmlns:a16="http://schemas.microsoft.com/office/drawing/2014/main" xmlns="" id="{C3E6C185-8C51-7C41-9271-23E546621CB5}"/>
              </a:ext>
            </a:extLst>
          </p:cNvPr>
          <p:cNvSpPr/>
          <p:nvPr/>
        </p:nvSpPr>
        <p:spPr>
          <a:xfrm>
            <a:off x="1399353" y="4546102"/>
            <a:ext cx="907920" cy="374405"/>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zh-CN" altLang="en-US" sz="1200" dirty="0">
                <a:latin typeface="Microsoft YaHei" panose="020B0503020204020204" pitchFamily="34" charset="-122"/>
                <a:ea typeface="Microsoft YaHei" panose="020B0503020204020204" pitchFamily="34" charset="-122"/>
              </a:rPr>
              <a:t>基础服务</a:t>
            </a:r>
            <a:endParaRPr lang="en-US" altLang="zh-CN" sz="1200" dirty="0">
              <a:latin typeface="Microsoft YaHei" panose="020B0503020204020204" pitchFamily="34" charset="-122"/>
              <a:ea typeface="Microsoft YaHei" panose="020B0503020204020204" pitchFamily="34" charset="-122"/>
            </a:endParaRPr>
          </a:p>
        </p:txBody>
      </p:sp>
      <p:sp>
        <p:nvSpPr>
          <p:cNvPr id="78" name="Rectangle 77">
            <a:extLst>
              <a:ext uri="{FF2B5EF4-FFF2-40B4-BE49-F238E27FC236}">
                <a16:creationId xmlns:a16="http://schemas.microsoft.com/office/drawing/2014/main" xmlns="" id="{E0CAA66A-0445-C543-AD38-96C795CEA7E3}"/>
              </a:ext>
            </a:extLst>
          </p:cNvPr>
          <p:cNvSpPr/>
          <p:nvPr/>
        </p:nvSpPr>
        <p:spPr>
          <a:xfrm>
            <a:off x="1406549" y="3182505"/>
            <a:ext cx="884020" cy="356911"/>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r>
              <a:rPr lang="en-US" altLang="zh-CN" sz="1200" dirty="0">
                <a:latin typeface="Microsoft YaHei" panose="020B0503020204020204" pitchFamily="34" charset="-122"/>
                <a:ea typeface="Microsoft YaHei" panose="020B0503020204020204" pitchFamily="34" charset="-122"/>
              </a:rPr>
              <a:t>Gate</a:t>
            </a:r>
            <a:r>
              <a:rPr lang="zh-CN" altLang="en-US"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API</a:t>
            </a:r>
          </a:p>
        </p:txBody>
      </p:sp>
      <p:sp>
        <p:nvSpPr>
          <p:cNvPr id="80" name="圆角矩形 7">
            <a:extLst>
              <a:ext uri="{FF2B5EF4-FFF2-40B4-BE49-F238E27FC236}">
                <a16:creationId xmlns:a16="http://schemas.microsoft.com/office/drawing/2014/main" xmlns="" id="{80A81CA3-BD85-874B-A4E1-1F4D173D7535}"/>
              </a:ext>
            </a:extLst>
          </p:cNvPr>
          <p:cNvSpPr/>
          <p:nvPr/>
        </p:nvSpPr>
        <p:spPr>
          <a:xfrm>
            <a:off x="3347864" y="2392735"/>
            <a:ext cx="3957851" cy="357021"/>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Backend</a:t>
            </a:r>
            <a:r>
              <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For</a:t>
            </a:r>
            <a:r>
              <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Frontend</a:t>
            </a:r>
            <a:endParaRPr lang="zh-CN" alt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cxnSp>
        <p:nvCxnSpPr>
          <p:cNvPr id="82" name="直接箭头连接符 17">
            <a:extLst>
              <a:ext uri="{FF2B5EF4-FFF2-40B4-BE49-F238E27FC236}">
                <a16:creationId xmlns:a16="http://schemas.microsoft.com/office/drawing/2014/main" xmlns="" id="{A898F18D-014F-2344-B557-706C7B41EAFA}"/>
              </a:ext>
            </a:extLst>
          </p:cNvPr>
          <p:cNvCxnSpPr>
            <a:cxnSpLocks/>
          </p:cNvCxnSpPr>
          <p:nvPr/>
        </p:nvCxnSpPr>
        <p:spPr>
          <a:xfrm>
            <a:off x="3972711" y="2682245"/>
            <a:ext cx="0" cy="393561"/>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20">
            <a:extLst>
              <a:ext uri="{FF2B5EF4-FFF2-40B4-BE49-F238E27FC236}">
                <a16:creationId xmlns:a16="http://schemas.microsoft.com/office/drawing/2014/main" xmlns="" id="{CDF17938-56A1-9041-AEEC-927D9D49B42A}"/>
              </a:ext>
            </a:extLst>
          </p:cNvPr>
          <p:cNvCxnSpPr>
            <a:cxnSpLocks/>
          </p:cNvCxnSpPr>
          <p:nvPr/>
        </p:nvCxnSpPr>
        <p:spPr>
          <a:xfrm>
            <a:off x="6414329" y="2685151"/>
            <a:ext cx="0" cy="390655"/>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xmlns="" id="{9868DD95-56D0-BB48-8A00-01BBB02C0EAE}"/>
              </a:ext>
            </a:extLst>
          </p:cNvPr>
          <p:cNvSpPr/>
          <p:nvPr/>
        </p:nvSpPr>
        <p:spPr>
          <a:xfrm>
            <a:off x="4078258" y="3998900"/>
            <a:ext cx="772969" cy="276999"/>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Function</a:t>
            </a:r>
            <a:endParaRPr lang="en-US" sz="1200" dirty="0">
              <a:solidFill>
                <a:schemeClr val="bg1"/>
              </a:solidFill>
            </a:endParaRPr>
          </a:p>
        </p:txBody>
      </p:sp>
      <p:sp>
        <p:nvSpPr>
          <p:cNvPr id="98" name="Rectangle 97">
            <a:extLst>
              <a:ext uri="{FF2B5EF4-FFF2-40B4-BE49-F238E27FC236}">
                <a16:creationId xmlns:a16="http://schemas.microsoft.com/office/drawing/2014/main" xmlns="" id="{7462D556-ADD5-914D-ABEB-3123A4FF0C6B}"/>
              </a:ext>
            </a:extLst>
          </p:cNvPr>
          <p:cNvSpPr/>
          <p:nvPr/>
        </p:nvSpPr>
        <p:spPr>
          <a:xfrm>
            <a:off x="5672654" y="4727308"/>
            <a:ext cx="598241" cy="30008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Store</a:t>
            </a:r>
            <a:endParaRPr 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99" name="Rectangle 98">
            <a:extLst>
              <a:ext uri="{FF2B5EF4-FFF2-40B4-BE49-F238E27FC236}">
                <a16:creationId xmlns:a16="http://schemas.microsoft.com/office/drawing/2014/main" xmlns="" id="{A28F9BFF-1236-A24F-85AD-3860347E32EB}"/>
              </a:ext>
            </a:extLst>
          </p:cNvPr>
          <p:cNvSpPr/>
          <p:nvPr/>
        </p:nvSpPr>
        <p:spPr>
          <a:xfrm>
            <a:off x="6087353" y="4429551"/>
            <a:ext cx="530915" cy="30008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a:t>
            </a:r>
            <a:endParaRPr 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00" name="Rectangle 99">
            <a:extLst>
              <a:ext uri="{FF2B5EF4-FFF2-40B4-BE49-F238E27FC236}">
                <a16:creationId xmlns:a16="http://schemas.microsoft.com/office/drawing/2014/main" xmlns="" id="{13CADA0C-1383-3F4B-8A5B-80430ADD5BCE}"/>
              </a:ext>
            </a:extLst>
          </p:cNvPr>
          <p:cNvSpPr/>
          <p:nvPr/>
        </p:nvSpPr>
        <p:spPr>
          <a:xfrm>
            <a:off x="4279608" y="4477949"/>
            <a:ext cx="773732" cy="30008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Search</a:t>
            </a:r>
            <a:endParaRPr 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01" name="Rectangle 100">
            <a:extLst>
              <a:ext uri="{FF2B5EF4-FFF2-40B4-BE49-F238E27FC236}">
                <a16:creationId xmlns:a16="http://schemas.microsoft.com/office/drawing/2014/main" xmlns="" id="{09151715-2B57-2D4E-B0E7-2AF6DC273A49}"/>
              </a:ext>
            </a:extLst>
          </p:cNvPr>
          <p:cNvSpPr/>
          <p:nvPr/>
        </p:nvSpPr>
        <p:spPr>
          <a:xfrm>
            <a:off x="4959613" y="4475137"/>
            <a:ext cx="773732" cy="30008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350" dirty="0">
                <a:latin typeface="Arial Unicode MS" panose="020B0604020202020204" pitchFamily="34" charset="-122"/>
                <a:ea typeface="Arial Unicode MS" panose="020B0604020202020204" pitchFamily="34" charset="-122"/>
                <a:cs typeface="Arial Unicode MS" panose="020B0604020202020204" pitchFamily="34" charset="-122"/>
              </a:rPr>
              <a:t>Upload</a:t>
            </a:r>
            <a:endParaRPr lang="en-US" sz="135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02" name="圆角矩形 8">
            <a:extLst>
              <a:ext uri="{FF2B5EF4-FFF2-40B4-BE49-F238E27FC236}">
                <a16:creationId xmlns:a16="http://schemas.microsoft.com/office/drawing/2014/main" xmlns="" id="{EFE10B71-2ABA-144E-90BF-1F2BFAD72ACD}"/>
              </a:ext>
            </a:extLst>
          </p:cNvPr>
          <p:cNvSpPr/>
          <p:nvPr/>
        </p:nvSpPr>
        <p:spPr>
          <a:xfrm>
            <a:off x="5189227" y="3892849"/>
            <a:ext cx="2125728" cy="48029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sz="135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03" name="Rectangle 102">
            <a:extLst>
              <a:ext uri="{FF2B5EF4-FFF2-40B4-BE49-F238E27FC236}">
                <a16:creationId xmlns:a16="http://schemas.microsoft.com/office/drawing/2014/main" xmlns="" id="{73076AB2-8CE4-C645-8FAE-B4EC6F68C6D3}"/>
              </a:ext>
            </a:extLst>
          </p:cNvPr>
          <p:cNvSpPr/>
          <p:nvPr/>
        </p:nvSpPr>
        <p:spPr>
          <a:xfrm>
            <a:off x="5483439" y="4003237"/>
            <a:ext cx="737702" cy="276999"/>
          </a:xfrm>
          <a:prstGeom prst="rect">
            <a:avLst/>
          </a:prstGeom>
        </p:spPr>
        <p:txBody>
          <a:bodyPr wrap="none">
            <a:spAutoFit/>
          </a:bodyPr>
          <a:lstStyle/>
          <a:p>
            <a:r>
              <a:rPr lang="en-US" altLang="zh-CN" sz="12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Lambda</a:t>
            </a:r>
            <a:endParaRPr lang="en-US" sz="1200" dirty="0">
              <a:solidFill>
                <a:schemeClr val="bg1"/>
              </a:solidFill>
            </a:endParaRPr>
          </a:p>
        </p:txBody>
      </p:sp>
      <p:sp>
        <p:nvSpPr>
          <p:cNvPr id="104" name="Rectangle 103">
            <a:extLst>
              <a:ext uri="{FF2B5EF4-FFF2-40B4-BE49-F238E27FC236}">
                <a16:creationId xmlns:a16="http://schemas.microsoft.com/office/drawing/2014/main" xmlns="" id="{69D9D1C7-D011-1D4D-AFE6-786F63444347}"/>
              </a:ext>
            </a:extLst>
          </p:cNvPr>
          <p:cNvSpPr/>
          <p:nvPr/>
        </p:nvSpPr>
        <p:spPr>
          <a:xfrm>
            <a:off x="6299434" y="4003236"/>
            <a:ext cx="772969" cy="276999"/>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Function</a:t>
            </a:r>
            <a:endParaRPr lang="en-US" sz="1200" dirty="0">
              <a:solidFill>
                <a:schemeClr val="bg1"/>
              </a:solidFill>
            </a:endParaRPr>
          </a:p>
        </p:txBody>
      </p:sp>
      <p:cxnSp>
        <p:nvCxnSpPr>
          <p:cNvPr id="105" name="直接箭头连接符 27">
            <a:extLst>
              <a:ext uri="{FF2B5EF4-FFF2-40B4-BE49-F238E27FC236}">
                <a16:creationId xmlns:a16="http://schemas.microsoft.com/office/drawing/2014/main" xmlns="" id="{C643F8D0-2D84-4E4A-9AC6-61124D8C6C3E}"/>
              </a:ext>
            </a:extLst>
          </p:cNvPr>
          <p:cNvCxnSpPr>
            <a:cxnSpLocks/>
          </p:cNvCxnSpPr>
          <p:nvPr/>
        </p:nvCxnSpPr>
        <p:spPr>
          <a:xfrm>
            <a:off x="6279966" y="3749940"/>
            <a:ext cx="0" cy="271094"/>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直接箭头连接符 27">
            <a:extLst>
              <a:ext uri="{FF2B5EF4-FFF2-40B4-BE49-F238E27FC236}">
                <a16:creationId xmlns:a16="http://schemas.microsoft.com/office/drawing/2014/main" xmlns="" id="{2FBEFF13-2BED-3B47-A18C-8BE03DCE7475}"/>
              </a:ext>
            </a:extLst>
          </p:cNvPr>
          <p:cNvCxnSpPr>
            <a:cxnSpLocks/>
          </p:cNvCxnSpPr>
          <p:nvPr/>
        </p:nvCxnSpPr>
        <p:spPr>
          <a:xfrm flipV="1">
            <a:off x="6285123" y="4310492"/>
            <a:ext cx="0" cy="294644"/>
          </a:xfrm>
          <a:prstGeom prst="straightConnector1">
            <a:avLst/>
          </a:prstGeom>
          <a:ln w="635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07" name="文本框 34">
            <a:extLst>
              <a:ext uri="{FF2B5EF4-FFF2-40B4-BE49-F238E27FC236}">
                <a16:creationId xmlns:a16="http://schemas.microsoft.com/office/drawing/2014/main" xmlns="" id="{B485C216-536A-7B46-93F4-D358251C98AD}"/>
              </a:ext>
            </a:extLst>
          </p:cNvPr>
          <p:cNvSpPr txBox="1"/>
          <p:nvPr/>
        </p:nvSpPr>
        <p:spPr>
          <a:xfrm>
            <a:off x="7439523" y="1392488"/>
            <a:ext cx="761747" cy="43858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250" dirty="0">
                <a:solidFill>
                  <a:schemeClr val="bg1">
                    <a:lumMod val="75000"/>
                  </a:schemeClr>
                </a:solidFill>
                <a:latin typeface="Microsoft YaHei" panose="020B0503020204020204" pitchFamily="34" charset="-122"/>
                <a:ea typeface="Microsoft YaHei" panose="020B0503020204020204" pitchFamily="34" charset="-122"/>
              </a:rPr>
              <a:t>前端</a:t>
            </a:r>
          </a:p>
        </p:txBody>
      </p:sp>
      <p:sp>
        <p:nvSpPr>
          <p:cNvPr id="108" name="文本框 34">
            <a:extLst>
              <a:ext uri="{FF2B5EF4-FFF2-40B4-BE49-F238E27FC236}">
                <a16:creationId xmlns:a16="http://schemas.microsoft.com/office/drawing/2014/main" xmlns="" id="{63263483-296C-CC4C-ADAF-2BAA18C30AFA}"/>
              </a:ext>
            </a:extLst>
          </p:cNvPr>
          <p:cNvSpPr txBox="1"/>
          <p:nvPr/>
        </p:nvSpPr>
        <p:spPr>
          <a:xfrm>
            <a:off x="7496564" y="4555928"/>
            <a:ext cx="1050288" cy="43858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250" dirty="0">
                <a:solidFill>
                  <a:schemeClr val="bg1">
                    <a:lumMod val="75000"/>
                  </a:schemeClr>
                </a:solidFill>
                <a:latin typeface="Microsoft YaHei" panose="020B0503020204020204" pitchFamily="34" charset="-122"/>
                <a:ea typeface="Microsoft YaHei" panose="020B0503020204020204" pitchFamily="34" charset="-122"/>
              </a:rPr>
              <a:t>云服务</a:t>
            </a:r>
          </a:p>
        </p:txBody>
      </p:sp>
      <p:cxnSp>
        <p:nvCxnSpPr>
          <p:cNvPr id="75" name="直接箭头连接符 17">
            <a:extLst>
              <a:ext uri="{FF2B5EF4-FFF2-40B4-BE49-F238E27FC236}">
                <a16:creationId xmlns:a16="http://schemas.microsoft.com/office/drawing/2014/main" xmlns="" id="{C39C4F82-3991-7144-8270-6C4DF46F8DC7}"/>
              </a:ext>
            </a:extLst>
          </p:cNvPr>
          <p:cNvCxnSpPr>
            <a:cxnSpLocks/>
          </p:cNvCxnSpPr>
          <p:nvPr/>
        </p:nvCxnSpPr>
        <p:spPr>
          <a:xfrm>
            <a:off x="3964471" y="2096077"/>
            <a:ext cx="8240" cy="364979"/>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17">
            <a:extLst>
              <a:ext uri="{FF2B5EF4-FFF2-40B4-BE49-F238E27FC236}">
                <a16:creationId xmlns:a16="http://schemas.microsoft.com/office/drawing/2014/main" xmlns="" id="{620FCD15-08C7-EC40-8B5B-85DBBBD56701}"/>
              </a:ext>
            </a:extLst>
          </p:cNvPr>
          <p:cNvCxnSpPr>
            <a:cxnSpLocks/>
          </p:cNvCxnSpPr>
          <p:nvPr/>
        </p:nvCxnSpPr>
        <p:spPr>
          <a:xfrm>
            <a:off x="3203848" y="1665250"/>
            <a:ext cx="0" cy="1546331"/>
          </a:xfrm>
          <a:prstGeom prst="straightConnector1">
            <a:avLst/>
          </a:prstGeom>
          <a:ln w="635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83" name="文本框 34">
            <a:extLst>
              <a:ext uri="{FF2B5EF4-FFF2-40B4-BE49-F238E27FC236}">
                <a16:creationId xmlns:a16="http://schemas.microsoft.com/office/drawing/2014/main" xmlns="" id="{6DB27AC3-B415-9A42-95F7-B4D1B0A9F3A6}"/>
              </a:ext>
            </a:extLst>
          </p:cNvPr>
          <p:cNvSpPr txBox="1"/>
          <p:nvPr/>
        </p:nvSpPr>
        <p:spPr>
          <a:xfrm>
            <a:off x="7531579" y="3573627"/>
            <a:ext cx="981615" cy="307777"/>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400" dirty="0" err="1">
                <a:solidFill>
                  <a:schemeClr val="bg1">
                    <a:lumMod val="75000"/>
                  </a:schemeClr>
                </a:solidFill>
                <a:latin typeface="Microsoft YaHei" panose="020B0503020204020204" pitchFamily="34" charset="-122"/>
                <a:ea typeface="Microsoft YaHei" panose="020B0503020204020204" pitchFamily="34" charset="-122"/>
              </a:rPr>
              <a:t>Serveless</a:t>
            </a:r>
            <a:endParaRPr lang="zh-CN" altLang="en-US" sz="1400" dirty="0">
              <a:solidFill>
                <a:schemeClr val="bg1">
                  <a:lumMod val="75000"/>
                </a:schemeClr>
              </a:solidFill>
              <a:latin typeface="Microsoft YaHei" panose="020B0503020204020204" pitchFamily="34" charset="-122"/>
              <a:ea typeface="Microsoft YaHei" panose="020B0503020204020204" pitchFamily="34" charset="-122"/>
            </a:endParaRPr>
          </a:p>
        </p:txBody>
      </p:sp>
      <p:cxnSp>
        <p:nvCxnSpPr>
          <p:cNvPr id="86" name="直接箭头连接符 17">
            <a:extLst>
              <a:ext uri="{FF2B5EF4-FFF2-40B4-BE49-F238E27FC236}">
                <a16:creationId xmlns:a16="http://schemas.microsoft.com/office/drawing/2014/main" xmlns="" id="{ABD8DAB8-F474-1942-AEFF-D87FF45BBF10}"/>
              </a:ext>
            </a:extLst>
          </p:cNvPr>
          <p:cNvCxnSpPr>
            <a:cxnSpLocks/>
          </p:cNvCxnSpPr>
          <p:nvPr/>
        </p:nvCxnSpPr>
        <p:spPr>
          <a:xfrm>
            <a:off x="3761279" y="1796901"/>
            <a:ext cx="14144" cy="735976"/>
          </a:xfrm>
          <a:prstGeom prst="straightConnector1">
            <a:avLst/>
          </a:prstGeom>
          <a:ln w="635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08035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ardrop 67">
            <a:extLst>
              <a:ext uri="{FF2B5EF4-FFF2-40B4-BE49-F238E27FC236}">
                <a16:creationId xmlns:a16="http://schemas.microsoft.com/office/drawing/2014/main" xmlns="" id="{9B5E997F-2A23-824A-88FC-E4F14AE33ED3}"/>
              </a:ext>
            </a:extLst>
          </p:cNvPr>
          <p:cNvSpPr/>
          <p:nvPr/>
        </p:nvSpPr>
        <p:spPr>
          <a:xfrm>
            <a:off x="1955373" y="4587974"/>
            <a:ext cx="792137" cy="431262"/>
          </a:xfrm>
          <a:prstGeom prst="teardrop">
            <a:avLst>
              <a:gd name="adj" fmla="val 83987"/>
            </a:avLst>
          </a:prstGeom>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5" name="Teardrop 64">
            <a:extLst>
              <a:ext uri="{FF2B5EF4-FFF2-40B4-BE49-F238E27FC236}">
                <a16:creationId xmlns:a16="http://schemas.microsoft.com/office/drawing/2014/main" xmlns="" id="{1D218B29-50A2-964B-8DF1-BC62777518C1}"/>
              </a:ext>
            </a:extLst>
          </p:cNvPr>
          <p:cNvSpPr/>
          <p:nvPr/>
        </p:nvSpPr>
        <p:spPr>
          <a:xfrm>
            <a:off x="4908538" y="4580952"/>
            <a:ext cx="792137" cy="431262"/>
          </a:xfrm>
          <a:prstGeom prst="teardrop">
            <a:avLst>
              <a:gd name="adj" fmla="val 83987"/>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62" name="Teardrop 61">
            <a:extLst>
              <a:ext uri="{FF2B5EF4-FFF2-40B4-BE49-F238E27FC236}">
                <a16:creationId xmlns:a16="http://schemas.microsoft.com/office/drawing/2014/main" xmlns="" id="{F40EFEB4-05D8-A845-BB97-A1A83D31C8A8}"/>
              </a:ext>
            </a:extLst>
          </p:cNvPr>
          <p:cNvSpPr/>
          <p:nvPr/>
        </p:nvSpPr>
        <p:spPr>
          <a:xfrm>
            <a:off x="7164288" y="4587974"/>
            <a:ext cx="792137" cy="431262"/>
          </a:xfrm>
          <a:prstGeom prst="teardrop">
            <a:avLst>
              <a:gd name="adj" fmla="val 83987"/>
            </a:avLst>
          </a:prstGeom>
        </p:spPr>
        <p:style>
          <a:lnRef idx="0">
            <a:schemeClr val="accent2"/>
          </a:lnRef>
          <a:fillRef idx="3">
            <a:schemeClr val="accent2"/>
          </a:fillRef>
          <a:effectRef idx="3">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en-US">
              <a:solidFill>
                <a:schemeClr val="bg1"/>
              </a:solidFill>
            </a:endParaRPr>
          </a:p>
        </p:txBody>
      </p:sp>
      <p:sp>
        <p:nvSpPr>
          <p:cNvPr id="4" name="Cube 3">
            <a:extLst>
              <a:ext uri="{FF2B5EF4-FFF2-40B4-BE49-F238E27FC236}">
                <a16:creationId xmlns:a16="http://schemas.microsoft.com/office/drawing/2014/main" xmlns="" id="{9F8D888C-3604-5C40-AA57-EBF5F0E30FB3}"/>
              </a:ext>
            </a:extLst>
          </p:cNvPr>
          <p:cNvSpPr/>
          <p:nvPr/>
        </p:nvSpPr>
        <p:spPr>
          <a:xfrm>
            <a:off x="912704" y="1237219"/>
            <a:ext cx="1656184" cy="3331500"/>
          </a:xfrm>
          <a:prstGeom prst="cube">
            <a:avLst/>
          </a:prstGeom>
        </p:spPr>
        <p:style>
          <a:lnRef idx="0">
            <a:schemeClr val="accent1"/>
          </a:lnRef>
          <a:fillRef idx="3">
            <a:schemeClr val="accent1"/>
          </a:fillRef>
          <a:effectRef idx="3">
            <a:schemeClr val="accent1"/>
          </a:effectRef>
          <a:fontRef idx="minor">
            <a:schemeClr val="lt1"/>
          </a:fontRef>
        </p:style>
        <p:txBody>
          <a:bodyPr rtlCol="0" anchor="ctr">
            <a:noAutofit/>
          </a:bodyPr>
          <a:lstStyle/>
          <a:p>
            <a:pPr algn="ctr"/>
            <a:r>
              <a:rPr lang="en-US" altLang="zh-CN" dirty="0"/>
              <a:t>Monolithic</a:t>
            </a:r>
          </a:p>
          <a:p>
            <a:pPr algn="ctr"/>
            <a:r>
              <a:rPr lang="en-US" altLang="zh-CN" dirty="0"/>
              <a:t>Application</a:t>
            </a:r>
            <a:endParaRPr lang="en-US" dirty="0"/>
          </a:p>
        </p:txBody>
      </p:sp>
      <p:sp>
        <p:nvSpPr>
          <p:cNvPr id="2" name="Title 1">
            <a:extLst>
              <a:ext uri="{FF2B5EF4-FFF2-40B4-BE49-F238E27FC236}">
                <a16:creationId xmlns:a16="http://schemas.microsoft.com/office/drawing/2014/main" xmlns="" id="{3BC309C3-F23C-4945-BF90-26A1E838EC56}"/>
              </a:ext>
            </a:extLst>
          </p:cNvPr>
          <p:cNvSpPr>
            <a:spLocks noGrp="1"/>
          </p:cNvSpPr>
          <p:nvPr>
            <p:ph type="title"/>
          </p:nvPr>
        </p:nvSpPr>
        <p:spPr/>
        <p:txBody>
          <a:bodyPr/>
          <a:lstStyle/>
          <a:p>
            <a:r>
              <a:rPr lang="en-US" altLang="zh-CN" dirty="0"/>
              <a:t>Web</a:t>
            </a:r>
            <a:r>
              <a:rPr lang="zh-CN" altLang="en-US" dirty="0"/>
              <a:t>开发模式与分层结构</a:t>
            </a:r>
            <a:r>
              <a:rPr lang="en-US" altLang="zh-CN" dirty="0"/>
              <a:t>-</a:t>
            </a:r>
            <a:r>
              <a:rPr lang="zh-CN" altLang="en-US" dirty="0"/>
              <a:t>分层结构对比</a:t>
            </a:r>
            <a:endParaRPr lang="en-US" dirty="0"/>
          </a:p>
        </p:txBody>
      </p:sp>
      <p:sp>
        <p:nvSpPr>
          <p:cNvPr id="5" name="Cube 4">
            <a:extLst>
              <a:ext uri="{FF2B5EF4-FFF2-40B4-BE49-F238E27FC236}">
                <a16:creationId xmlns:a16="http://schemas.microsoft.com/office/drawing/2014/main" xmlns="" id="{02EE804C-133E-1B4E-8A5E-F132ACBA82A6}"/>
              </a:ext>
            </a:extLst>
          </p:cNvPr>
          <p:cNvSpPr/>
          <p:nvPr/>
        </p:nvSpPr>
        <p:spPr>
          <a:xfrm>
            <a:off x="3533971" y="1237219"/>
            <a:ext cx="1512168" cy="1027244"/>
          </a:xfrm>
          <a:prstGeom prst="cube">
            <a:avLst/>
          </a:prstGeom>
        </p:spPr>
        <p:style>
          <a:lnRef idx="0">
            <a:schemeClr val="accent5"/>
          </a:lnRef>
          <a:fillRef idx="3">
            <a:schemeClr val="accent5"/>
          </a:fillRef>
          <a:effectRef idx="3">
            <a:schemeClr val="accent5"/>
          </a:effectRef>
          <a:fontRef idx="minor">
            <a:schemeClr val="lt1"/>
          </a:fontRef>
        </p:style>
        <p:txBody>
          <a:bodyPr rtlCol="0" anchor="ctr">
            <a:noAutofit/>
          </a:bodyPr>
          <a:lstStyle/>
          <a:p>
            <a:pPr algn="ctr"/>
            <a:r>
              <a:rPr lang="en-US" dirty="0"/>
              <a:t>Mic</a:t>
            </a:r>
            <a:r>
              <a:rPr lang="en-US" altLang="zh-CN" dirty="0"/>
              <a:t>ro</a:t>
            </a:r>
          </a:p>
          <a:p>
            <a:pPr algn="ctr"/>
            <a:r>
              <a:rPr lang="en-US" altLang="zh-CN" dirty="0"/>
              <a:t>Service</a:t>
            </a:r>
            <a:endParaRPr lang="en-US" dirty="0"/>
          </a:p>
        </p:txBody>
      </p:sp>
      <p:sp>
        <p:nvSpPr>
          <p:cNvPr id="7" name="Cube 6">
            <a:extLst>
              <a:ext uri="{FF2B5EF4-FFF2-40B4-BE49-F238E27FC236}">
                <a16:creationId xmlns:a16="http://schemas.microsoft.com/office/drawing/2014/main" xmlns="" id="{9520DC4E-60B8-DC46-AE60-E9AB9A27D68F}"/>
              </a:ext>
            </a:extLst>
          </p:cNvPr>
          <p:cNvSpPr/>
          <p:nvPr/>
        </p:nvSpPr>
        <p:spPr>
          <a:xfrm>
            <a:off x="3533971" y="2408479"/>
            <a:ext cx="1512168" cy="1042755"/>
          </a:xfrm>
          <a:prstGeom prst="cube">
            <a:avLst/>
          </a:prstGeom>
        </p:spPr>
        <p:style>
          <a:lnRef idx="0">
            <a:schemeClr val="accent5"/>
          </a:lnRef>
          <a:fillRef idx="3">
            <a:schemeClr val="accent5"/>
          </a:fillRef>
          <a:effectRef idx="3">
            <a:schemeClr val="accent5"/>
          </a:effectRef>
          <a:fontRef idx="minor">
            <a:schemeClr val="lt1"/>
          </a:fontRef>
        </p:style>
        <p:txBody>
          <a:bodyPr rtlCol="0" anchor="ctr">
            <a:noAutofit/>
          </a:bodyPr>
          <a:lstStyle/>
          <a:p>
            <a:pPr algn="ctr"/>
            <a:r>
              <a:rPr lang="en-US" dirty="0"/>
              <a:t>Mic</a:t>
            </a:r>
            <a:r>
              <a:rPr lang="en-US" altLang="zh-CN" dirty="0"/>
              <a:t>ro</a:t>
            </a:r>
          </a:p>
          <a:p>
            <a:pPr algn="ctr"/>
            <a:r>
              <a:rPr lang="en-US" altLang="zh-CN" dirty="0"/>
              <a:t>Service</a:t>
            </a:r>
            <a:endParaRPr lang="en-US" dirty="0"/>
          </a:p>
        </p:txBody>
      </p:sp>
      <p:sp>
        <p:nvSpPr>
          <p:cNvPr id="8" name="Cube 7">
            <a:extLst>
              <a:ext uri="{FF2B5EF4-FFF2-40B4-BE49-F238E27FC236}">
                <a16:creationId xmlns:a16="http://schemas.microsoft.com/office/drawing/2014/main" xmlns="" id="{02EE804C-133E-1B4E-8A5E-F132ACBA82A6}"/>
              </a:ext>
            </a:extLst>
          </p:cNvPr>
          <p:cNvSpPr/>
          <p:nvPr/>
        </p:nvSpPr>
        <p:spPr>
          <a:xfrm>
            <a:off x="3533971" y="3586736"/>
            <a:ext cx="1512168" cy="981983"/>
          </a:xfrm>
          <a:prstGeom prst="cube">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a:r>
              <a:rPr lang="en-US" dirty="0">
                <a:solidFill>
                  <a:schemeClr val="bg1"/>
                </a:solidFill>
              </a:rPr>
              <a:t>Mic</a:t>
            </a:r>
            <a:r>
              <a:rPr lang="en-US" altLang="zh-CN" dirty="0">
                <a:solidFill>
                  <a:schemeClr val="bg1"/>
                </a:solidFill>
              </a:rPr>
              <a:t>ro</a:t>
            </a:r>
          </a:p>
          <a:p>
            <a:pPr algn="ctr"/>
            <a:r>
              <a:rPr lang="en-US" altLang="zh-CN" dirty="0">
                <a:solidFill>
                  <a:schemeClr val="bg1"/>
                </a:solidFill>
              </a:rPr>
              <a:t>Service</a:t>
            </a:r>
            <a:endParaRPr lang="en-US" dirty="0">
              <a:solidFill>
                <a:schemeClr val="bg1"/>
              </a:solidFill>
            </a:endParaRPr>
          </a:p>
        </p:txBody>
      </p:sp>
      <p:sp>
        <p:nvSpPr>
          <p:cNvPr id="9" name="Cube 8">
            <a:extLst>
              <a:ext uri="{FF2B5EF4-FFF2-40B4-BE49-F238E27FC236}">
                <a16:creationId xmlns:a16="http://schemas.microsoft.com/office/drawing/2014/main" xmlns="" id="{9934B1A4-99E5-8149-9871-4C196D7B389F}"/>
              </a:ext>
            </a:extLst>
          </p:cNvPr>
          <p:cNvSpPr/>
          <p:nvPr/>
        </p:nvSpPr>
        <p:spPr>
          <a:xfrm>
            <a:off x="6055592" y="1312233"/>
            <a:ext cx="1512168" cy="432048"/>
          </a:xfrm>
          <a:prstGeom prst="cube">
            <a:avLst/>
          </a:prstGeom>
        </p:spPr>
        <p:style>
          <a:lnRef idx="0">
            <a:schemeClr val="accent2"/>
          </a:lnRef>
          <a:fillRef idx="3">
            <a:schemeClr val="accent2"/>
          </a:fillRef>
          <a:effectRef idx="3">
            <a:schemeClr val="accent2"/>
          </a:effectRef>
          <a:fontRef idx="minor">
            <a:schemeClr val="lt1"/>
          </a:fontRef>
        </p:style>
        <p:txBody>
          <a:bodyPr rtlCol="0" anchor="ctr">
            <a:noAutofit/>
          </a:bodyPr>
          <a:lstStyle/>
          <a:p>
            <a:pPr algn="ctr"/>
            <a:r>
              <a:rPr lang="en-US" dirty="0">
                <a:solidFill>
                  <a:schemeClr val="bg1"/>
                </a:solidFill>
              </a:rPr>
              <a:t>Fun</a:t>
            </a:r>
            <a:r>
              <a:rPr lang="en-US" altLang="zh-CN" dirty="0">
                <a:solidFill>
                  <a:schemeClr val="bg1"/>
                </a:solidFill>
              </a:rPr>
              <a:t>ction</a:t>
            </a:r>
            <a:endParaRPr lang="en-US" dirty="0">
              <a:solidFill>
                <a:schemeClr val="bg1"/>
              </a:solidFill>
            </a:endParaRPr>
          </a:p>
        </p:txBody>
      </p:sp>
      <p:sp>
        <p:nvSpPr>
          <p:cNvPr id="10" name="Cube 9">
            <a:extLst>
              <a:ext uri="{FF2B5EF4-FFF2-40B4-BE49-F238E27FC236}">
                <a16:creationId xmlns:a16="http://schemas.microsoft.com/office/drawing/2014/main" xmlns="" id="{02EE804C-133E-1B4E-8A5E-F132ACBA82A6}"/>
              </a:ext>
            </a:extLst>
          </p:cNvPr>
          <p:cNvSpPr/>
          <p:nvPr/>
        </p:nvSpPr>
        <p:spPr>
          <a:xfrm>
            <a:off x="6047148" y="1976431"/>
            <a:ext cx="1512168" cy="360040"/>
          </a:xfrm>
          <a:prstGeom prst="cube">
            <a:avLst/>
          </a:prstGeom>
        </p:spPr>
        <p:style>
          <a:lnRef idx="0">
            <a:schemeClr val="accent2"/>
          </a:lnRef>
          <a:fillRef idx="3">
            <a:schemeClr val="accent2"/>
          </a:fillRef>
          <a:effectRef idx="3">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a:r>
              <a:rPr lang="en-US" dirty="0">
                <a:solidFill>
                  <a:schemeClr val="bg1"/>
                </a:solidFill>
              </a:rPr>
              <a:t>Fun</a:t>
            </a:r>
            <a:r>
              <a:rPr lang="en-US" altLang="zh-CN" dirty="0">
                <a:solidFill>
                  <a:schemeClr val="bg1"/>
                </a:solidFill>
              </a:rPr>
              <a:t>ction</a:t>
            </a:r>
            <a:endParaRPr lang="en-US" dirty="0">
              <a:solidFill>
                <a:schemeClr val="bg1"/>
              </a:solidFill>
            </a:endParaRPr>
          </a:p>
        </p:txBody>
      </p:sp>
      <p:sp>
        <p:nvSpPr>
          <p:cNvPr id="12" name="Cube 11">
            <a:extLst>
              <a:ext uri="{FF2B5EF4-FFF2-40B4-BE49-F238E27FC236}">
                <a16:creationId xmlns:a16="http://schemas.microsoft.com/office/drawing/2014/main" xmlns="" id="{DFD0E97A-5B6D-3B42-8E9C-F64C26060343}"/>
              </a:ext>
            </a:extLst>
          </p:cNvPr>
          <p:cNvSpPr/>
          <p:nvPr/>
        </p:nvSpPr>
        <p:spPr>
          <a:xfrm>
            <a:off x="6041901" y="2552495"/>
            <a:ext cx="1512168" cy="360040"/>
          </a:xfrm>
          <a:prstGeom prst="cube">
            <a:avLst/>
          </a:prstGeom>
        </p:spPr>
        <p:style>
          <a:lnRef idx="0">
            <a:schemeClr val="accent2"/>
          </a:lnRef>
          <a:fillRef idx="3">
            <a:schemeClr val="accent2"/>
          </a:fillRef>
          <a:effectRef idx="3">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a:r>
              <a:rPr lang="en-US" dirty="0">
                <a:solidFill>
                  <a:schemeClr val="bg1"/>
                </a:solidFill>
              </a:rPr>
              <a:t>Fun</a:t>
            </a:r>
            <a:r>
              <a:rPr lang="en-US" altLang="zh-CN" dirty="0">
                <a:solidFill>
                  <a:schemeClr val="bg1"/>
                </a:solidFill>
              </a:rPr>
              <a:t>ction</a:t>
            </a:r>
            <a:endParaRPr lang="en-US" dirty="0">
              <a:solidFill>
                <a:schemeClr val="bg1"/>
              </a:solidFill>
            </a:endParaRPr>
          </a:p>
        </p:txBody>
      </p:sp>
      <p:sp>
        <p:nvSpPr>
          <p:cNvPr id="13" name="Cube 12">
            <a:extLst>
              <a:ext uri="{FF2B5EF4-FFF2-40B4-BE49-F238E27FC236}">
                <a16:creationId xmlns:a16="http://schemas.microsoft.com/office/drawing/2014/main" xmlns="" id="{02EE804C-133E-1B4E-8A5E-F132ACBA82A6}"/>
              </a:ext>
            </a:extLst>
          </p:cNvPr>
          <p:cNvSpPr/>
          <p:nvPr/>
        </p:nvSpPr>
        <p:spPr>
          <a:xfrm>
            <a:off x="6055592" y="3128559"/>
            <a:ext cx="1512168" cy="360040"/>
          </a:xfrm>
          <a:prstGeom prst="cube">
            <a:avLst/>
          </a:prstGeom>
        </p:spPr>
        <p:style>
          <a:lnRef idx="0">
            <a:schemeClr val="accent2"/>
          </a:lnRef>
          <a:fillRef idx="3">
            <a:schemeClr val="accent2"/>
          </a:fillRef>
          <a:effectRef idx="3">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a:r>
              <a:rPr lang="en-US" dirty="0">
                <a:solidFill>
                  <a:schemeClr val="bg1"/>
                </a:solidFill>
              </a:rPr>
              <a:t>Fun</a:t>
            </a:r>
            <a:r>
              <a:rPr lang="en-US" altLang="zh-CN" dirty="0">
                <a:solidFill>
                  <a:schemeClr val="bg1"/>
                </a:solidFill>
              </a:rPr>
              <a:t>ction</a:t>
            </a:r>
            <a:endParaRPr lang="en-US" dirty="0">
              <a:solidFill>
                <a:schemeClr val="bg1"/>
              </a:solidFill>
            </a:endParaRPr>
          </a:p>
        </p:txBody>
      </p:sp>
      <p:sp>
        <p:nvSpPr>
          <p:cNvPr id="14" name="Cube 13">
            <a:extLst>
              <a:ext uri="{FF2B5EF4-FFF2-40B4-BE49-F238E27FC236}">
                <a16:creationId xmlns:a16="http://schemas.microsoft.com/office/drawing/2014/main" xmlns="" id="{02EE804C-133E-1B4E-8A5E-F132ACBA82A6}"/>
              </a:ext>
            </a:extLst>
          </p:cNvPr>
          <p:cNvSpPr/>
          <p:nvPr/>
        </p:nvSpPr>
        <p:spPr>
          <a:xfrm>
            <a:off x="6055592" y="3666629"/>
            <a:ext cx="1512168" cy="360040"/>
          </a:xfrm>
          <a:prstGeom prst="cube">
            <a:avLst/>
          </a:prstGeom>
        </p:spPr>
        <p:style>
          <a:lnRef idx="0">
            <a:schemeClr val="accent2"/>
          </a:lnRef>
          <a:fillRef idx="3">
            <a:schemeClr val="accent2"/>
          </a:fillRef>
          <a:effectRef idx="3">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a:r>
              <a:rPr lang="en-US" dirty="0">
                <a:solidFill>
                  <a:schemeClr val="bg1"/>
                </a:solidFill>
              </a:rPr>
              <a:t>Fun</a:t>
            </a:r>
            <a:r>
              <a:rPr lang="en-US" altLang="zh-CN" dirty="0">
                <a:solidFill>
                  <a:schemeClr val="bg1"/>
                </a:solidFill>
              </a:rPr>
              <a:t>ction</a:t>
            </a:r>
            <a:endParaRPr lang="en-US" dirty="0">
              <a:solidFill>
                <a:schemeClr val="bg1"/>
              </a:solidFill>
            </a:endParaRPr>
          </a:p>
        </p:txBody>
      </p:sp>
      <p:sp>
        <p:nvSpPr>
          <p:cNvPr id="15" name="Cube 14">
            <a:extLst>
              <a:ext uri="{FF2B5EF4-FFF2-40B4-BE49-F238E27FC236}">
                <a16:creationId xmlns:a16="http://schemas.microsoft.com/office/drawing/2014/main" xmlns="" id="{02EE804C-133E-1B4E-8A5E-F132ACBA82A6}"/>
              </a:ext>
            </a:extLst>
          </p:cNvPr>
          <p:cNvSpPr/>
          <p:nvPr/>
        </p:nvSpPr>
        <p:spPr>
          <a:xfrm>
            <a:off x="6055592" y="4208679"/>
            <a:ext cx="1512168" cy="360040"/>
          </a:xfrm>
          <a:prstGeom prst="cube">
            <a:avLst/>
          </a:prstGeom>
        </p:spPr>
        <p:style>
          <a:lnRef idx="0">
            <a:schemeClr val="accent2"/>
          </a:lnRef>
          <a:fillRef idx="3">
            <a:schemeClr val="accent2"/>
          </a:fillRef>
          <a:effectRef idx="3">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a:r>
              <a:rPr lang="en-US" dirty="0">
                <a:solidFill>
                  <a:schemeClr val="bg1"/>
                </a:solidFill>
              </a:rPr>
              <a:t>Fun</a:t>
            </a:r>
            <a:r>
              <a:rPr lang="en-US" altLang="zh-CN" dirty="0">
                <a:solidFill>
                  <a:schemeClr val="bg1"/>
                </a:solidFill>
              </a:rPr>
              <a:t>ction</a:t>
            </a:r>
            <a:endParaRPr lang="en-US" dirty="0">
              <a:solidFill>
                <a:schemeClr val="bg1"/>
              </a:solidFill>
            </a:endParaRPr>
          </a:p>
        </p:txBody>
      </p:sp>
      <p:sp>
        <p:nvSpPr>
          <p:cNvPr id="18" name="Rectangle 17">
            <a:extLst>
              <a:ext uri="{FF2B5EF4-FFF2-40B4-BE49-F238E27FC236}">
                <a16:creationId xmlns:a16="http://schemas.microsoft.com/office/drawing/2014/main" xmlns="" id="{3DDAA3F1-01AA-B649-B71B-DB9B9683A4F5}"/>
              </a:ext>
            </a:extLst>
          </p:cNvPr>
          <p:cNvSpPr/>
          <p:nvPr/>
        </p:nvSpPr>
        <p:spPr>
          <a:xfrm>
            <a:off x="879979" y="4634740"/>
            <a:ext cx="1107996" cy="369332"/>
          </a:xfrm>
          <a:prstGeom prst="rect">
            <a:avLst/>
          </a:prstGeom>
        </p:spPr>
        <p:txBody>
          <a:bodyPr wrap="none">
            <a:spAutoFit/>
          </a:bodyPr>
          <a:lstStyle/>
          <a:p>
            <a:pPr algn="ctr"/>
            <a:r>
              <a:rPr lang="zh-CN" altLang="en-US" dirty="0">
                <a:latin typeface="Microsoft YaHei" panose="020B0503020204020204" pitchFamily="34" charset="-122"/>
                <a:ea typeface="Microsoft YaHei" panose="020B0503020204020204" pitchFamily="34" charset="-122"/>
              </a:rPr>
              <a:t>单体应用</a:t>
            </a:r>
            <a:endParaRPr lang="en-US" dirty="0">
              <a:latin typeface="Microsoft YaHei" panose="020B0503020204020204" pitchFamily="34" charset="-122"/>
              <a:ea typeface="Microsoft YaHei" panose="020B0503020204020204" pitchFamily="34" charset="-122"/>
            </a:endParaRPr>
          </a:p>
        </p:txBody>
      </p:sp>
      <p:cxnSp>
        <p:nvCxnSpPr>
          <p:cNvPr id="25" name="Straight Connector 24">
            <a:extLst>
              <a:ext uri="{FF2B5EF4-FFF2-40B4-BE49-F238E27FC236}">
                <a16:creationId xmlns:a16="http://schemas.microsoft.com/office/drawing/2014/main" xmlns="" id="{64A14C2C-4C5A-724E-897E-9E8B863696DC}"/>
              </a:ext>
            </a:extLst>
          </p:cNvPr>
          <p:cNvCxnSpPr>
            <a:cxnSpLocks/>
          </p:cNvCxnSpPr>
          <p:nvPr/>
        </p:nvCxnSpPr>
        <p:spPr>
          <a:xfrm flipV="1">
            <a:off x="2167160" y="2204367"/>
            <a:ext cx="390217" cy="348128"/>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xmlns="" id="{DC726C05-C521-C540-A017-1303CBF19B8C}"/>
              </a:ext>
            </a:extLst>
          </p:cNvPr>
          <p:cNvCxnSpPr>
            <a:cxnSpLocks/>
          </p:cNvCxnSpPr>
          <p:nvPr/>
        </p:nvCxnSpPr>
        <p:spPr>
          <a:xfrm flipV="1">
            <a:off x="2167160" y="3344583"/>
            <a:ext cx="390217" cy="348128"/>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xmlns="" id="{17508973-CAB1-164A-A2E7-7A5C593FEA2C}"/>
              </a:ext>
            </a:extLst>
          </p:cNvPr>
          <p:cNvCxnSpPr>
            <a:cxnSpLocks/>
          </p:cNvCxnSpPr>
          <p:nvPr/>
        </p:nvCxnSpPr>
        <p:spPr>
          <a:xfrm flipV="1">
            <a:off x="4831456" y="1517662"/>
            <a:ext cx="214683" cy="242745"/>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xmlns="" id="{64A14C2C-4C5A-724E-897E-9E8B863696DC}"/>
              </a:ext>
            </a:extLst>
          </p:cNvPr>
          <p:cNvCxnSpPr>
            <a:cxnSpLocks/>
          </p:cNvCxnSpPr>
          <p:nvPr/>
        </p:nvCxnSpPr>
        <p:spPr>
          <a:xfrm flipV="1">
            <a:off x="4831456" y="1810627"/>
            <a:ext cx="214683" cy="237812"/>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xmlns="" id="{FD82D781-E388-F54E-87AF-7ECE7B09D5B8}"/>
              </a:ext>
            </a:extLst>
          </p:cNvPr>
          <p:cNvSpPr/>
          <p:nvPr/>
        </p:nvSpPr>
        <p:spPr>
          <a:xfrm>
            <a:off x="3304550" y="4634740"/>
            <a:ext cx="1669047" cy="369332"/>
          </a:xfrm>
          <a:prstGeom prst="rect">
            <a:avLst/>
          </a:prstGeom>
        </p:spPr>
        <p:txBody>
          <a:bodyPr wrap="none">
            <a:spAutoFit/>
          </a:bodyPr>
          <a:lstStyle/>
          <a:p>
            <a:pPr algn="ctr"/>
            <a:r>
              <a:rPr lang="zh-CN" altLang="en-US" dirty="0">
                <a:latin typeface="Microsoft YaHei" panose="020B0503020204020204" pitchFamily="34" charset="-122"/>
                <a:ea typeface="Microsoft YaHei" panose="020B0503020204020204" pitchFamily="34" charset="-122"/>
              </a:rPr>
              <a:t>模块化</a:t>
            </a:r>
            <a:r>
              <a:rPr lang="en-US" altLang="zh-C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微服务</a:t>
            </a:r>
            <a:endParaRPr lang="en-US" dirty="0">
              <a:latin typeface="Microsoft YaHei" panose="020B0503020204020204" pitchFamily="34" charset="-122"/>
              <a:ea typeface="Microsoft YaHei" panose="020B0503020204020204" pitchFamily="34" charset="-122"/>
            </a:endParaRPr>
          </a:p>
        </p:txBody>
      </p:sp>
      <p:sp>
        <p:nvSpPr>
          <p:cNvPr id="40" name="Rectangle 39">
            <a:extLst>
              <a:ext uri="{FF2B5EF4-FFF2-40B4-BE49-F238E27FC236}">
                <a16:creationId xmlns:a16="http://schemas.microsoft.com/office/drawing/2014/main" xmlns="" id="{0070156E-08D7-8640-8171-07BB398F3DC9}"/>
              </a:ext>
            </a:extLst>
          </p:cNvPr>
          <p:cNvSpPr/>
          <p:nvPr/>
        </p:nvSpPr>
        <p:spPr>
          <a:xfrm>
            <a:off x="7266876" y="4618939"/>
            <a:ext cx="688394" cy="369332"/>
          </a:xfrm>
          <a:prstGeom prst="rect">
            <a:avLst/>
          </a:prstGeom>
          <a:effectLst>
            <a:innerShdw blurRad="63500" dist="50800" dir="2700000">
              <a:prstClr val="black">
                <a:alpha val="50000"/>
              </a:prstClr>
            </a:innerShdw>
          </a:effectLst>
        </p:spPr>
        <p:txBody>
          <a:bodyPr wrap="square">
            <a:spAutoFit/>
          </a:bodyPr>
          <a:lstStyle/>
          <a:p>
            <a:pPr algn="ctr"/>
            <a:r>
              <a:rPr lang="en-US" altLang="zh-CN" dirty="0" err="1">
                <a:solidFill>
                  <a:schemeClr val="bg1"/>
                </a:solidFill>
                <a:latin typeface="Microsoft YaHei" panose="020B0503020204020204" pitchFamily="34" charset="-122"/>
                <a:ea typeface="Microsoft YaHei" panose="020B0503020204020204" pitchFamily="34" charset="-122"/>
              </a:rPr>
              <a:t>FaaS</a:t>
            </a:r>
            <a:endParaRPr lang="en-US" dirty="0">
              <a:solidFill>
                <a:schemeClr val="bg1"/>
              </a:solidFill>
              <a:latin typeface="Microsoft YaHei" panose="020B0503020204020204" pitchFamily="34" charset="-122"/>
              <a:ea typeface="Microsoft YaHei" panose="020B0503020204020204" pitchFamily="34" charset="-122"/>
            </a:endParaRPr>
          </a:p>
        </p:txBody>
      </p:sp>
      <p:sp>
        <p:nvSpPr>
          <p:cNvPr id="41" name="Right Arrow 40">
            <a:extLst>
              <a:ext uri="{FF2B5EF4-FFF2-40B4-BE49-F238E27FC236}">
                <a16:creationId xmlns:a16="http://schemas.microsoft.com/office/drawing/2014/main" xmlns="" id="{4BBDF8D9-0A48-EA4A-98A5-A46052143D3F}"/>
              </a:ext>
            </a:extLst>
          </p:cNvPr>
          <p:cNvSpPr/>
          <p:nvPr/>
        </p:nvSpPr>
        <p:spPr>
          <a:xfrm>
            <a:off x="2815232" y="2661868"/>
            <a:ext cx="432048" cy="571768"/>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noAutofit/>
          </a:bodyPr>
          <a:lstStyle/>
          <a:p>
            <a:pPr algn="ctr"/>
            <a:endParaRPr lang="en-US"/>
          </a:p>
        </p:txBody>
      </p:sp>
      <p:sp>
        <p:nvSpPr>
          <p:cNvPr id="43" name="Right Arrow 42">
            <a:extLst>
              <a:ext uri="{FF2B5EF4-FFF2-40B4-BE49-F238E27FC236}">
                <a16:creationId xmlns:a16="http://schemas.microsoft.com/office/drawing/2014/main" xmlns="" id="{93D3829F-491C-2844-A8E8-E1FD5D274B2F}"/>
              </a:ext>
            </a:extLst>
          </p:cNvPr>
          <p:cNvSpPr/>
          <p:nvPr/>
        </p:nvSpPr>
        <p:spPr>
          <a:xfrm>
            <a:off x="5332830" y="2661868"/>
            <a:ext cx="432048" cy="571768"/>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noAutofit/>
          </a:bodyPr>
          <a:lstStyle/>
          <a:p>
            <a:pPr algn="ctr"/>
            <a:endParaRPr lang="en-US"/>
          </a:p>
        </p:txBody>
      </p:sp>
      <p:sp>
        <p:nvSpPr>
          <p:cNvPr id="45" name="Rectangle 44">
            <a:extLst>
              <a:ext uri="{FF2B5EF4-FFF2-40B4-BE49-F238E27FC236}">
                <a16:creationId xmlns:a16="http://schemas.microsoft.com/office/drawing/2014/main" xmlns="" id="{7BF9B081-6E27-3C44-9511-35E5DDD38367}"/>
              </a:ext>
            </a:extLst>
          </p:cNvPr>
          <p:cNvSpPr/>
          <p:nvPr/>
        </p:nvSpPr>
        <p:spPr>
          <a:xfrm>
            <a:off x="654992" y="853005"/>
            <a:ext cx="2256566" cy="369332"/>
          </a:xfrm>
          <a:prstGeom prst="rect">
            <a:avLst/>
          </a:prstGeom>
        </p:spPr>
        <p:txBody>
          <a:bodyPr wrap="square">
            <a:spAutoFit/>
          </a:bodyPr>
          <a:lstStyle/>
          <a:p>
            <a:pPr algn="ctr"/>
            <a:r>
              <a:rPr lang="en-US" altLang="zh-CN" dirty="0">
                <a:latin typeface="Microsoft YaHei" panose="020B0503020204020204" pitchFamily="34" charset="-122"/>
                <a:ea typeface="Microsoft YaHei" panose="020B0503020204020204" pitchFamily="34" charset="-122"/>
              </a:rPr>
              <a:t>Application</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Server</a:t>
            </a:r>
            <a:endParaRPr lang="en-US" dirty="0">
              <a:latin typeface="Microsoft YaHei" panose="020B0503020204020204" pitchFamily="34" charset="-122"/>
              <a:ea typeface="Microsoft YaHei" panose="020B0503020204020204" pitchFamily="34" charset="-122"/>
            </a:endParaRPr>
          </a:p>
        </p:txBody>
      </p:sp>
      <p:sp>
        <p:nvSpPr>
          <p:cNvPr id="46" name="Rectangle 45">
            <a:extLst>
              <a:ext uri="{FF2B5EF4-FFF2-40B4-BE49-F238E27FC236}">
                <a16:creationId xmlns:a16="http://schemas.microsoft.com/office/drawing/2014/main" xmlns="" id="{4FEF4E01-FE2F-DD47-A509-D1CE50D726E6}"/>
              </a:ext>
            </a:extLst>
          </p:cNvPr>
          <p:cNvSpPr/>
          <p:nvPr/>
        </p:nvSpPr>
        <p:spPr>
          <a:xfrm>
            <a:off x="3478086" y="861553"/>
            <a:ext cx="1929434" cy="369332"/>
          </a:xfrm>
          <a:prstGeom prst="rect">
            <a:avLst/>
          </a:prstGeom>
        </p:spPr>
        <p:txBody>
          <a:bodyPr wrap="square">
            <a:spAutoFit/>
          </a:bodyPr>
          <a:lstStyle/>
          <a:p>
            <a:pPr algn="ctr"/>
            <a:r>
              <a:rPr lang="en-US" altLang="zh-CN" dirty="0">
                <a:latin typeface="Microsoft YaHei" panose="020B0503020204020204" pitchFamily="34" charset="-122"/>
                <a:ea typeface="Microsoft YaHei" panose="020B0503020204020204" pitchFamily="34" charset="-122"/>
              </a:rPr>
              <a:t>Network Server</a:t>
            </a:r>
            <a:endParaRPr lang="en-US" dirty="0">
              <a:latin typeface="Microsoft YaHei" panose="020B0503020204020204" pitchFamily="34" charset="-122"/>
              <a:ea typeface="Microsoft YaHei" panose="020B0503020204020204" pitchFamily="34" charset="-122"/>
            </a:endParaRPr>
          </a:p>
        </p:txBody>
      </p:sp>
      <p:sp>
        <p:nvSpPr>
          <p:cNvPr id="47" name="Rectangle 46">
            <a:extLst>
              <a:ext uri="{FF2B5EF4-FFF2-40B4-BE49-F238E27FC236}">
                <a16:creationId xmlns:a16="http://schemas.microsoft.com/office/drawing/2014/main" xmlns="" id="{7BF9B081-6E27-3C44-9511-35E5DDD38367}"/>
              </a:ext>
            </a:extLst>
          </p:cNvPr>
          <p:cNvSpPr/>
          <p:nvPr/>
        </p:nvSpPr>
        <p:spPr>
          <a:xfrm>
            <a:off x="6009448" y="853005"/>
            <a:ext cx="1549082" cy="3693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dirty="0">
                <a:latin typeface="Microsoft YaHei" panose="020B0503020204020204" pitchFamily="34" charset="-122"/>
                <a:ea typeface="Microsoft YaHei" panose="020B0503020204020204" pitchFamily="34" charset="-122"/>
              </a:rPr>
              <a:t>Serverless</a:t>
            </a:r>
            <a:endParaRPr lang="en-US" dirty="0">
              <a:latin typeface="Microsoft YaHei" panose="020B0503020204020204" pitchFamily="34" charset="-122"/>
              <a:ea typeface="Microsoft YaHei" panose="020B0503020204020204" pitchFamily="34" charset="-122"/>
            </a:endParaRPr>
          </a:p>
        </p:txBody>
      </p:sp>
      <p:cxnSp>
        <p:nvCxnSpPr>
          <p:cNvPr id="52" name="Straight Connector 51">
            <a:extLst>
              <a:ext uri="{FF2B5EF4-FFF2-40B4-BE49-F238E27FC236}">
                <a16:creationId xmlns:a16="http://schemas.microsoft.com/office/drawing/2014/main" xmlns="" id="{274BECF4-ED25-0C47-BCE9-5F925053CE95}"/>
              </a:ext>
            </a:extLst>
          </p:cNvPr>
          <p:cNvCxnSpPr>
            <a:cxnSpLocks/>
          </p:cNvCxnSpPr>
          <p:nvPr/>
        </p:nvCxnSpPr>
        <p:spPr>
          <a:xfrm flipV="1">
            <a:off x="4801197" y="2680339"/>
            <a:ext cx="214683" cy="242745"/>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xmlns="" id="{D7FB50A6-8DA4-1646-9DCE-8A03700FADAB}"/>
              </a:ext>
            </a:extLst>
          </p:cNvPr>
          <p:cNvCxnSpPr>
            <a:cxnSpLocks/>
          </p:cNvCxnSpPr>
          <p:nvPr/>
        </p:nvCxnSpPr>
        <p:spPr>
          <a:xfrm flipV="1">
            <a:off x="4801197" y="2973304"/>
            <a:ext cx="214683" cy="237812"/>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xmlns="" id="{17508973-CAB1-164A-A2E7-7A5C593FEA2C}"/>
              </a:ext>
            </a:extLst>
          </p:cNvPr>
          <p:cNvCxnSpPr>
            <a:cxnSpLocks/>
          </p:cNvCxnSpPr>
          <p:nvPr/>
        </p:nvCxnSpPr>
        <p:spPr>
          <a:xfrm flipV="1">
            <a:off x="4831456" y="3829473"/>
            <a:ext cx="214683" cy="242745"/>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xmlns="" id="{64A14C2C-4C5A-724E-897E-9E8B863696DC}"/>
              </a:ext>
            </a:extLst>
          </p:cNvPr>
          <p:cNvCxnSpPr>
            <a:cxnSpLocks/>
          </p:cNvCxnSpPr>
          <p:nvPr/>
        </p:nvCxnSpPr>
        <p:spPr>
          <a:xfrm flipV="1">
            <a:off x="4831456" y="4122438"/>
            <a:ext cx="214683" cy="237812"/>
          </a:xfrm>
          <a:prstGeom prst="line">
            <a:avLst/>
          </a:prstGeom>
          <a:ln w="127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xmlns="" id="{4EB23E2B-1F2B-CF45-80C2-8B06EFD44C1B}"/>
              </a:ext>
            </a:extLst>
          </p:cNvPr>
          <p:cNvSpPr/>
          <p:nvPr/>
        </p:nvSpPr>
        <p:spPr>
          <a:xfrm>
            <a:off x="2006240" y="4626793"/>
            <a:ext cx="707245" cy="369332"/>
          </a:xfrm>
          <a:prstGeom prst="rect">
            <a:avLst/>
          </a:prstGeom>
        </p:spPr>
        <p:txBody>
          <a:bodyPr wrap="none">
            <a:spAutoFit/>
          </a:bodyPr>
          <a:lstStyle/>
          <a:p>
            <a:pPr algn="ctr"/>
            <a:r>
              <a:rPr lang="en-US" altLang="zh-CN" dirty="0">
                <a:solidFill>
                  <a:schemeClr val="bg1"/>
                </a:solidFill>
                <a:latin typeface="Microsoft YaHei" panose="020B0503020204020204" pitchFamily="34" charset="-122"/>
                <a:ea typeface="Microsoft YaHei" panose="020B0503020204020204" pitchFamily="34" charset="-122"/>
              </a:rPr>
              <a:t>SaaS</a:t>
            </a:r>
            <a:endParaRPr lang="en-US" dirty="0">
              <a:solidFill>
                <a:schemeClr val="bg1"/>
              </a:solidFill>
              <a:latin typeface="Microsoft YaHei" panose="020B0503020204020204" pitchFamily="34" charset="-122"/>
              <a:ea typeface="Microsoft YaHei" panose="020B0503020204020204" pitchFamily="34" charset="-122"/>
            </a:endParaRPr>
          </a:p>
        </p:txBody>
      </p:sp>
      <p:sp>
        <p:nvSpPr>
          <p:cNvPr id="60" name="Rectangle 59">
            <a:extLst>
              <a:ext uri="{FF2B5EF4-FFF2-40B4-BE49-F238E27FC236}">
                <a16:creationId xmlns:a16="http://schemas.microsoft.com/office/drawing/2014/main" xmlns="" id="{7A3EAFF9-40CC-634C-93CC-BD41D4168504}"/>
              </a:ext>
            </a:extLst>
          </p:cNvPr>
          <p:cNvSpPr/>
          <p:nvPr/>
        </p:nvSpPr>
        <p:spPr>
          <a:xfrm>
            <a:off x="6101876" y="4634740"/>
            <a:ext cx="1107996" cy="369332"/>
          </a:xfrm>
          <a:prstGeom prst="rect">
            <a:avLst/>
          </a:prstGeom>
        </p:spPr>
        <p:txBody>
          <a:bodyPr wrap="none">
            <a:spAutoFit/>
          </a:bodyPr>
          <a:lstStyle/>
          <a:p>
            <a:pPr algn="ctr"/>
            <a:r>
              <a:rPr lang="zh-CN" altLang="en-US" dirty="0">
                <a:latin typeface="Microsoft YaHei" panose="020B0503020204020204" pitchFamily="34" charset="-122"/>
                <a:ea typeface="Microsoft YaHei" panose="020B0503020204020204" pitchFamily="34" charset="-122"/>
              </a:rPr>
              <a:t>函数计算</a:t>
            </a:r>
            <a:endParaRPr lang="en-US" dirty="0">
              <a:latin typeface="Microsoft YaHei" panose="020B0503020204020204" pitchFamily="34" charset="-122"/>
              <a:ea typeface="Microsoft YaHei" panose="020B0503020204020204" pitchFamily="34" charset="-122"/>
            </a:endParaRPr>
          </a:p>
        </p:txBody>
      </p:sp>
      <p:sp>
        <p:nvSpPr>
          <p:cNvPr id="61" name="Rectangle 60">
            <a:extLst>
              <a:ext uri="{FF2B5EF4-FFF2-40B4-BE49-F238E27FC236}">
                <a16:creationId xmlns:a16="http://schemas.microsoft.com/office/drawing/2014/main" xmlns="" id="{AF24E9C0-AF02-B142-9665-4BF9EC04DC65}"/>
              </a:ext>
            </a:extLst>
          </p:cNvPr>
          <p:cNvSpPr/>
          <p:nvPr/>
        </p:nvSpPr>
        <p:spPr>
          <a:xfrm>
            <a:off x="4991862" y="4618939"/>
            <a:ext cx="718466" cy="369332"/>
          </a:xfrm>
          <a:prstGeom prst="rect">
            <a:avLst/>
          </a:prstGeom>
        </p:spPr>
        <p:txBody>
          <a:bodyPr wrap="none">
            <a:spAutoFit/>
          </a:bodyPr>
          <a:lstStyle/>
          <a:p>
            <a:pPr algn="ctr"/>
            <a:r>
              <a:rPr lang="en-US" altLang="zh-CN" dirty="0">
                <a:solidFill>
                  <a:schemeClr val="bg1"/>
                </a:solidFill>
                <a:latin typeface="Microsoft YaHei" panose="020B0503020204020204" pitchFamily="34" charset="-122"/>
                <a:ea typeface="Microsoft YaHei" panose="020B0503020204020204" pitchFamily="34" charset="-122"/>
              </a:rPr>
              <a:t>BaaS</a:t>
            </a:r>
            <a:endParaRPr lang="en-US"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32643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1C4A3C-257F-EB4E-AB46-C4C03C5B6D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2C8D43E-4E94-6346-9C15-5F69AF73950B}"/>
              </a:ext>
            </a:extLst>
          </p:cNvPr>
          <p:cNvSpPr>
            <a:spLocks noGrp="1"/>
          </p:cNvSpPr>
          <p:nvPr>
            <p:ph idx="1"/>
          </p:nvPr>
        </p:nvSpPr>
        <p:spPr/>
        <p:txBody>
          <a:bodyPr/>
          <a:lstStyle/>
          <a:p>
            <a:endParaRPr lang="en-US"/>
          </a:p>
        </p:txBody>
      </p:sp>
      <p:sp>
        <p:nvSpPr>
          <p:cNvPr id="4" name="矩形 3">
            <a:extLst>
              <a:ext uri="{FF2B5EF4-FFF2-40B4-BE49-F238E27FC236}">
                <a16:creationId xmlns:a16="http://schemas.microsoft.com/office/drawing/2014/main" xmlns="" id="{7B16C573-B8DD-7340-A909-48D0AB483A69}"/>
              </a:ext>
            </a:extLst>
          </p:cNvPr>
          <p:cNvSpPr/>
          <p:nvPr/>
        </p:nvSpPr>
        <p:spPr>
          <a:xfrm>
            <a:off x="2272856" y="1995686"/>
            <a:ext cx="4526280" cy="1055077"/>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3000" dirty="0">
                <a:latin typeface="微软雅黑" panose="020B0503020204020204" pitchFamily="34" charset="-122"/>
                <a:ea typeface="微软雅黑" panose="020B0503020204020204" pitchFamily="34" charset="-122"/>
              </a:rPr>
              <a:t>Web</a:t>
            </a:r>
            <a:r>
              <a:rPr lang="zh-CN" altLang="en-US" sz="3000" dirty="0">
                <a:latin typeface="微软雅黑" panose="020B0503020204020204" pitchFamily="34" charset="-122"/>
                <a:ea typeface="微软雅黑" panose="020B0503020204020204" pitchFamily="34" charset="-122"/>
              </a:rPr>
              <a:t>开发流程与分工</a:t>
            </a:r>
            <a:endParaRPr lang="en-US" altLang="zh-CN" sz="3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276374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1C4A3C-257F-EB4E-AB46-C4C03C5B6D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2C8D43E-4E94-6346-9C15-5F69AF73950B}"/>
              </a:ext>
            </a:extLst>
          </p:cNvPr>
          <p:cNvSpPr>
            <a:spLocks noGrp="1"/>
          </p:cNvSpPr>
          <p:nvPr>
            <p:ph idx="1"/>
          </p:nvPr>
        </p:nvSpPr>
        <p:spPr/>
        <p:txBody>
          <a:bodyPr/>
          <a:lstStyle/>
          <a:p>
            <a:endParaRPr lang="en-US" dirty="0"/>
          </a:p>
        </p:txBody>
      </p:sp>
      <p:sp>
        <p:nvSpPr>
          <p:cNvPr id="4" name="矩形 3">
            <a:extLst>
              <a:ext uri="{FF2B5EF4-FFF2-40B4-BE49-F238E27FC236}">
                <a16:creationId xmlns:a16="http://schemas.microsoft.com/office/drawing/2014/main" xmlns="" id="{7B16C573-B8DD-7340-A909-48D0AB483A69}"/>
              </a:ext>
            </a:extLst>
          </p:cNvPr>
          <p:cNvSpPr/>
          <p:nvPr/>
        </p:nvSpPr>
        <p:spPr>
          <a:xfrm>
            <a:off x="2272856" y="1995686"/>
            <a:ext cx="4526280" cy="1055077"/>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3000" dirty="0">
                <a:latin typeface="微软雅黑" panose="020B0503020204020204" pitchFamily="34" charset="-122"/>
                <a:ea typeface="微软雅黑" panose="020B0503020204020204" pitchFamily="34" charset="-122"/>
              </a:rPr>
              <a:t>什么是</a:t>
            </a:r>
            <a:r>
              <a:rPr lang="en-US" altLang="zh-CN" sz="3000" dirty="0">
                <a:latin typeface="微软雅黑" panose="020B0503020204020204" pitchFamily="34" charset="-122"/>
                <a:ea typeface="微软雅黑" panose="020B0503020204020204" pitchFamily="34" charset="-122"/>
              </a:rPr>
              <a:t>Web</a:t>
            </a:r>
            <a:r>
              <a:rPr lang="zh-CN" altLang="en-US" sz="3000" dirty="0">
                <a:latin typeface="微软雅黑" panose="020B0503020204020204" pitchFamily="34" charset="-122"/>
                <a:ea typeface="微软雅黑" panose="020B0503020204020204" pitchFamily="34" charset="-122"/>
              </a:rPr>
              <a:t>开发？</a:t>
            </a:r>
          </a:p>
        </p:txBody>
      </p:sp>
    </p:spTree>
    <p:extLst>
      <p:ext uri="{BB962C8B-B14F-4D97-AF65-F5344CB8AC3E}">
        <p14:creationId xmlns:p14="http://schemas.microsoft.com/office/powerpoint/2010/main" val="1427115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0949F1B-A100-314D-A704-7DF6A6155A46}"/>
              </a:ext>
            </a:extLst>
          </p:cNvPr>
          <p:cNvSpPr>
            <a:spLocks noGrp="1"/>
          </p:cNvSpPr>
          <p:nvPr>
            <p:ph type="title"/>
          </p:nvPr>
        </p:nvSpPr>
        <p:spPr/>
        <p:txBody>
          <a:bodyPr/>
          <a:lstStyle/>
          <a:p>
            <a:r>
              <a:rPr lang="en-US" altLang="zh-CN" dirty="0"/>
              <a:t>Web</a:t>
            </a:r>
            <a:r>
              <a:rPr lang="zh-CN" altLang="en-US" dirty="0"/>
              <a:t>开发流程与分工</a:t>
            </a:r>
            <a:r>
              <a:rPr lang="en-US" altLang="zh-CN" dirty="0"/>
              <a:t>-</a:t>
            </a:r>
            <a:r>
              <a:rPr lang="zh-CN" altLang="en-US" dirty="0"/>
              <a:t>基本流程</a:t>
            </a:r>
            <a:endParaRPr lang="en-US" dirty="0"/>
          </a:p>
        </p:txBody>
      </p:sp>
      <p:graphicFrame>
        <p:nvGraphicFramePr>
          <p:cNvPr id="6" name="内容占位符 3">
            <a:extLst>
              <a:ext uri="{FF2B5EF4-FFF2-40B4-BE49-F238E27FC236}">
                <a16:creationId xmlns:a16="http://schemas.microsoft.com/office/drawing/2014/main" xmlns="" id="{E401D70B-9477-AF45-852C-4EB84FA1079E}"/>
              </a:ext>
            </a:extLst>
          </p:cNvPr>
          <p:cNvGraphicFramePr>
            <a:graphicFrameLocks/>
          </p:cNvGraphicFramePr>
          <p:nvPr>
            <p:extLst>
              <p:ext uri="{D42A27DB-BD31-4B8C-83A1-F6EECF244321}">
                <p14:modId xmlns:p14="http://schemas.microsoft.com/office/powerpoint/2010/main" val="2883023435"/>
              </p:ext>
            </p:extLst>
          </p:nvPr>
        </p:nvGraphicFramePr>
        <p:xfrm>
          <a:off x="323528" y="1563638"/>
          <a:ext cx="8496944" cy="24378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Curved Left Arrow 8">
            <a:extLst>
              <a:ext uri="{FF2B5EF4-FFF2-40B4-BE49-F238E27FC236}">
                <a16:creationId xmlns:a16="http://schemas.microsoft.com/office/drawing/2014/main" xmlns="" id="{0F36BC8C-33D1-FE4A-987E-CC63C02E5A75}"/>
              </a:ext>
            </a:extLst>
          </p:cNvPr>
          <p:cNvSpPr/>
          <p:nvPr/>
        </p:nvSpPr>
        <p:spPr>
          <a:xfrm rot="5400000" flipV="1">
            <a:off x="4029330" y="668767"/>
            <a:ext cx="1085339" cy="7272809"/>
          </a:xfrm>
          <a:prstGeom prst="curvedLeftArrow">
            <a:avLst/>
          </a:prstGeom>
          <a:solidFill>
            <a:schemeClr val="tx1">
              <a:lumMod val="65000"/>
              <a:lumOff val="35000"/>
            </a:schemeClr>
          </a:solidFill>
          <a:ln>
            <a:noFill/>
          </a:ln>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txBody>
          <a:bodyPr rtlCol="0" anchor="ctr">
            <a:noAutofit/>
          </a:bodyPr>
          <a:lstStyle/>
          <a:p>
            <a:pPr algn="ctr"/>
            <a:endParaRPr lang="en-US">
              <a:solidFill>
                <a:schemeClr val="tx1"/>
              </a:solidFill>
            </a:endParaRPr>
          </a:p>
        </p:txBody>
      </p:sp>
      <p:sp>
        <p:nvSpPr>
          <p:cNvPr id="10" name="Curved Left Arrow 9">
            <a:extLst>
              <a:ext uri="{FF2B5EF4-FFF2-40B4-BE49-F238E27FC236}">
                <a16:creationId xmlns:a16="http://schemas.microsoft.com/office/drawing/2014/main" xmlns="" id="{57089893-498A-EF46-8B59-D5B68AECCB82}"/>
              </a:ext>
            </a:extLst>
          </p:cNvPr>
          <p:cNvSpPr/>
          <p:nvPr/>
        </p:nvSpPr>
        <p:spPr>
          <a:xfrm rot="5569475" flipH="1" flipV="1">
            <a:off x="4167412" y="-336030"/>
            <a:ext cx="881184" cy="3672408"/>
          </a:xfrm>
          <a:prstGeom prst="curvedLeftArrow">
            <a:avLst/>
          </a:prstGeom>
          <a:solidFill>
            <a:schemeClr val="tx1">
              <a:lumMod val="65000"/>
              <a:lumOff val="35000"/>
            </a:schemeClr>
          </a:solidFill>
          <a:ln>
            <a:noFill/>
          </a:ln>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txBody>
          <a:bodyPr rtlCol="0" anchor="ctr">
            <a:noAutofit/>
          </a:bodyPr>
          <a:lstStyle/>
          <a:p>
            <a:pPr algn="ctr"/>
            <a:endParaRPr lang="en-US">
              <a:solidFill>
                <a:schemeClr val="tx1"/>
              </a:solidFill>
            </a:endParaRPr>
          </a:p>
        </p:txBody>
      </p:sp>
      <p:sp>
        <p:nvSpPr>
          <p:cNvPr id="11" name="TextBox 10">
            <a:extLst>
              <a:ext uri="{FF2B5EF4-FFF2-40B4-BE49-F238E27FC236}">
                <a16:creationId xmlns:a16="http://schemas.microsoft.com/office/drawing/2014/main" xmlns="" id="{D49E7972-4006-B04B-A6DD-0DBD2E099FCB}"/>
              </a:ext>
            </a:extLst>
          </p:cNvPr>
          <p:cNvSpPr txBox="1"/>
          <p:nvPr/>
        </p:nvSpPr>
        <p:spPr>
          <a:xfrm>
            <a:off x="3707904" y="1427667"/>
            <a:ext cx="1202573"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分批提测</a:t>
            </a:r>
            <a:endParaRPr lang="en-US" sz="2000" dirty="0">
              <a:latin typeface="Microsoft YaHei" panose="020B0503020204020204" pitchFamily="34" charset="-122"/>
              <a:ea typeface="Microsoft YaHei" panose="020B0503020204020204" pitchFamily="34" charset="-122"/>
            </a:endParaRPr>
          </a:p>
        </p:txBody>
      </p:sp>
      <p:sp>
        <p:nvSpPr>
          <p:cNvPr id="12" name="TextBox 11">
            <a:extLst>
              <a:ext uri="{FF2B5EF4-FFF2-40B4-BE49-F238E27FC236}">
                <a16:creationId xmlns:a16="http://schemas.microsoft.com/office/drawing/2014/main" xmlns="" id="{862FBEA9-120E-C34C-88F3-7E7CADF77A55}"/>
              </a:ext>
            </a:extLst>
          </p:cNvPr>
          <p:cNvSpPr txBox="1"/>
          <p:nvPr/>
        </p:nvSpPr>
        <p:spPr>
          <a:xfrm>
            <a:off x="3380070" y="3937376"/>
            <a:ext cx="2311851" cy="400110"/>
          </a:xfrm>
          <a:prstGeom prst="rect">
            <a:avLst/>
          </a:prstGeom>
          <a:noFill/>
        </p:spPr>
        <p:txBody>
          <a:bodyPr wrap="none" rtlCol="0">
            <a:spAutoFit/>
          </a:bodyPr>
          <a:lstStyle/>
          <a:p>
            <a:r>
              <a:rPr lang="zh-CN" altLang="en-US" sz="2000" dirty="0">
                <a:latin typeface="Microsoft YaHei" panose="020B0503020204020204" pitchFamily="34" charset="-122"/>
                <a:ea typeface="Microsoft YaHei" panose="020B0503020204020204" pitchFamily="34" charset="-122"/>
              </a:rPr>
              <a:t>持续集成 循环迭代</a:t>
            </a:r>
            <a:endParaRPr lang="en-US" sz="2000" dirty="0">
              <a:latin typeface="Microsoft YaHei" panose="020B0503020204020204" pitchFamily="34" charset="-122"/>
              <a:ea typeface="Microsoft YaHei" panose="020B0503020204020204" pitchFamily="34" charset="-122"/>
            </a:endParaRPr>
          </a:p>
        </p:txBody>
      </p:sp>
      <p:sp>
        <p:nvSpPr>
          <p:cNvPr id="8" name="Rectangle 7">
            <a:extLst>
              <a:ext uri="{FF2B5EF4-FFF2-40B4-BE49-F238E27FC236}">
                <a16:creationId xmlns:a16="http://schemas.microsoft.com/office/drawing/2014/main" xmlns="" id="{887A8276-D94F-0045-99CB-7E7F9B2E1186}"/>
              </a:ext>
            </a:extLst>
          </p:cNvPr>
          <p:cNvSpPr/>
          <p:nvPr/>
        </p:nvSpPr>
        <p:spPr>
          <a:xfrm>
            <a:off x="41518" y="3484187"/>
            <a:ext cx="697363"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Microsoft YaHei" panose="020B0503020204020204" pitchFamily="34" charset="-122"/>
                <a:ea typeface="Microsoft YaHei" panose="020B0503020204020204" pitchFamily="34" charset="-122"/>
              </a:rPr>
              <a:t>需求</a:t>
            </a:r>
            <a:endParaRPr lang="en-US" sz="1400" dirty="0">
              <a:latin typeface="Microsoft YaHei" panose="020B0503020204020204" pitchFamily="34" charset="-122"/>
              <a:ea typeface="Microsoft YaHei" panose="020B0503020204020204" pitchFamily="34" charset="-122"/>
            </a:endParaRPr>
          </a:p>
        </p:txBody>
      </p:sp>
      <p:sp>
        <p:nvSpPr>
          <p:cNvPr id="13" name="Rectangle 12">
            <a:extLst>
              <a:ext uri="{FF2B5EF4-FFF2-40B4-BE49-F238E27FC236}">
                <a16:creationId xmlns:a16="http://schemas.microsoft.com/office/drawing/2014/main" xmlns="" id="{0F92BBDC-E899-2B4B-B2DF-F7E7F3A10B66}"/>
              </a:ext>
            </a:extLst>
          </p:cNvPr>
          <p:cNvSpPr/>
          <p:nvPr/>
        </p:nvSpPr>
        <p:spPr>
          <a:xfrm>
            <a:off x="941249" y="3493921"/>
            <a:ext cx="827480"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Microsoft YaHei" panose="020B0503020204020204" pitchFamily="34" charset="-122"/>
                <a:ea typeface="Microsoft YaHei" panose="020B0503020204020204" pitchFamily="34" charset="-122"/>
              </a:rPr>
              <a:t>设计</a:t>
            </a:r>
            <a:endParaRPr lang="en-US" sz="1400" dirty="0">
              <a:latin typeface="Microsoft YaHei" panose="020B0503020204020204" pitchFamily="34" charset="-122"/>
              <a:ea typeface="Microsoft YaHei" panose="020B0503020204020204" pitchFamily="34" charset="-122"/>
            </a:endParaRPr>
          </a:p>
        </p:txBody>
      </p:sp>
      <p:sp>
        <p:nvSpPr>
          <p:cNvPr id="14" name="Rectangle 13">
            <a:extLst>
              <a:ext uri="{FF2B5EF4-FFF2-40B4-BE49-F238E27FC236}">
                <a16:creationId xmlns:a16="http://schemas.microsoft.com/office/drawing/2014/main" xmlns="" id="{18B14573-3C81-B34E-A887-B7D94149C233}"/>
              </a:ext>
            </a:extLst>
          </p:cNvPr>
          <p:cNvSpPr/>
          <p:nvPr/>
        </p:nvSpPr>
        <p:spPr>
          <a:xfrm>
            <a:off x="4062677" y="3576856"/>
            <a:ext cx="827480"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Microsoft YaHei" panose="020B0503020204020204" pitchFamily="34" charset="-122"/>
                <a:ea typeface="Microsoft YaHei" panose="020B0503020204020204" pitchFamily="34" charset="-122"/>
              </a:rPr>
              <a:t>开发</a:t>
            </a:r>
            <a:endParaRPr lang="en-US" sz="1400" dirty="0">
              <a:latin typeface="Microsoft YaHei" panose="020B0503020204020204" pitchFamily="34" charset="-122"/>
              <a:ea typeface="Microsoft YaHei" panose="020B0503020204020204" pitchFamily="34" charset="-122"/>
            </a:endParaRPr>
          </a:p>
        </p:txBody>
      </p:sp>
      <p:sp>
        <p:nvSpPr>
          <p:cNvPr id="15" name="Rectangle 14">
            <a:extLst>
              <a:ext uri="{FF2B5EF4-FFF2-40B4-BE49-F238E27FC236}">
                <a16:creationId xmlns:a16="http://schemas.microsoft.com/office/drawing/2014/main" xmlns="" id="{51A80212-2A8D-B04C-9442-BAB8C46589BB}"/>
              </a:ext>
            </a:extLst>
          </p:cNvPr>
          <p:cNvSpPr/>
          <p:nvPr/>
        </p:nvSpPr>
        <p:spPr>
          <a:xfrm>
            <a:off x="6372200" y="3486485"/>
            <a:ext cx="827480"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Microsoft YaHei" panose="020B0503020204020204" pitchFamily="34" charset="-122"/>
                <a:ea typeface="Microsoft YaHei" panose="020B0503020204020204" pitchFamily="34" charset="-122"/>
              </a:rPr>
              <a:t>测试</a:t>
            </a:r>
            <a:endParaRPr lang="en-US" sz="1400" dirty="0">
              <a:latin typeface="Microsoft YaHei" panose="020B0503020204020204" pitchFamily="34" charset="-122"/>
              <a:ea typeface="Microsoft YaHei" panose="020B0503020204020204" pitchFamily="34" charset="-122"/>
            </a:endParaRPr>
          </a:p>
        </p:txBody>
      </p:sp>
      <p:sp>
        <p:nvSpPr>
          <p:cNvPr id="16" name="Rectangle 15">
            <a:extLst>
              <a:ext uri="{FF2B5EF4-FFF2-40B4-BE49-F238E27FC236}">
                <a16:creationId xmlns:a16="http://schemas.microsoft.com/office/drawing/2014/main" xmlns="" id="{8D1DCC35-CDA4-3B43-A711-018D85BE122B}"/>
              </a:ext>
            </a:extLst>
          </p:cNvPr>
          <p:cNvSpPr/>
          <p:nvPr/>
        </p:nvSpPr>
        <p:spPr>
          <a:xfrm>
            <a:off x="7950170" y="3454725"/>
            <a:ext cx="827480"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Microsoft YaHei" panose="020B0503020204020204" pitchFamily="34" charset="-122"/>
                <a:ea typeface="Microsoft YaHei" panose="020B0503020204020204" pitchFamily="34" charset="-122"/>
              </a:rPr>
              <a:t>上线</a:t>
            </a:r>
            <a:endParaRPr lang="en-US" sz="1400" dirty="0">
              <a:latin typeface="Microsoft YaHei" panose="020B0503020204020204" pitchFamily="34" charset="-122"/>
              <a:ea typeface="Microsoft YaHei" panose="020B0503020204020204" pitchFamily="34" charset="-122"/>
            </a:endParaRPr>
          </a:p>
        </p:txBody>
      </p:sp>
      <p:sp>
        <p:nvSpPr>
          <p:cNvPr id="3" name="Right Brace 2">
            <a:extLst>
              <a:ext uri="{FF2B5EF4-FFF2-40B4-BE49-F238E27FC236}">
                <a16:creationId xmlns:a16="http://schemas.microsoft.com/office/drawing/2014/main" xmlns="" id="{2D01530F-587E-7643-9E69-AF1694B8A1CF}"/>
              </a:ext>
            </a:extLst>
          </p:cNvPr>
          <p:cNvSpPr/>
          <p:nvPr/>
        </p:nvSpPr>
        <p:spPr>
          <a:xfrm rot="5400000">
            <a:off x="4417978" y="1536132"/>
            <a:ext cx="141804" cy="3941232"/>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7" name="Right Brace 16">
            <a:extLst>
              <a:ext uri="{FF2B5EF4-FFF2-40B4-BE49-F238E27FC236}">
                <a16:creationId xmlns:a16="http://schemas.microsoft.com/office/drawing/2014/main" xmlns="" id="{DC57D992-3264-504C-A3AF-9A9AD9F92118}"/>
              </a:ext>
            </a:extLst>
          </p:cNvPr>
          <p:cNvSpPr/>
          <p:nvPr/>
        </p:nvSpPr>
        <p:spPr>
          <a:xfrm rot="5400000">
            <a:off x="1257767" y="2887774"/>
            <a:ext cx="173874" cy="1126001"/>
          </a:xfrm>
          <a:prstGeom prst="rightBrace">
            <a:avLst/>
          </a:prstGeom>
          <a:ln w="12700"/>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8472613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C4DE1A0-956F-0E4A-BF2B-2317BC3950D3}"/>
              </a:ext>
            </a:extLst>
          </p:cNvPr>
          <p:cNvSpPr>
            <a:spLocks noGrp="1"/>
          </p:cNvSpPr>
          <p:nvPr>
            <p:ph type="title"/>
          </p:nvPr>
        </p:nvSpPr>
        <p:spPr/>
        <p:txBody>
          <a:bodyPr/>
          <a:lstStyle/>
          <a:p>
            <a:r>
              <a:rPr lang="en-US" altLang="zh-CN" dirty="0"/>
              <a:t>Web</a:t>
            </a:r>
            <a:r>
              <a:rPr lang="zh-CN" altLang="en-US" dirty="0"/>
              <a:t>开发流程与分工</a:t>
            </a:r>
            <a:r>
              <a:rPr lang="en-US" altLang="zh-CN" dirty="0"/>
              <a:t>-</a:t>
            </a:r>
            <a:r>
              <a:rPr lang="zh-CN" altLang="en-US" dirty="0"/>
              <a:t>前后端边界问题</a:t>
            </a:r>
            <a:endParaRPr lang="en-US" dirty="0"/>
          </a:p>
        </p:txBody>
      </p:sp>
      <p:pic>
        <p:nvPicPr>
          <p:cNvPr id="4" name="Picture 3">
            <a:extLst>
              <a:ext uri="{FF2B5EF4-FFF2-40B4-BE49-F238E27FC236}">
                <a16:creationId xmlns:a16="http://schemas.microsoft.com/office/drawing/2014/main" xmlns="" id="{43E85872-E733-2C44-875F-D0AAAEDD995E}"/>
              </a:ext>
            </a:extLst>
          </p:cNvPr>
          <p:cNvPicPr/>
          <p:nvPr/>
        </p:nvPicPr>
        <p:blipFill>
          <a:blip r:embed="rId3"/>
          <a:stretch>
            <a:fillRect/>
          </a:stretch>
        </p:blipFill>
        <p:spPr>
          <a:xfrm>
            <a:off x="683568" y="1203598"/>
            <a:ext cx="3826316" cy="3049458"/>
          </a:xfrm>
          <a:prstGeom prst="rect">
            <a:avLst/>
          </a:prstGeom>
        </p:spPr>
      </p:pic>
      <p:pic>
        <p:nvPicPr>
          <p:cNvPr id="5" name="Picture 4" descr="http://imgsrc.baidu.com/forum/w%3D580/sign=9e18c32fd933c895a67e9873e1127397/dab44aed2e738bd422200689a18b87d6277ff901.jpg">
            <a:extLst>
              <a:ext uri="{FF2B5EF4-FFF2-40B4-BE49-F238E27FC236}">
                <a16:creationId xmlns:a16="http://schemas.microsoft.com/office/drawing/2014/main" xmlns="" id="{9FFB8C6D-3550-E740-AB29-6302F991F8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16" y="1116039"/>
            <a:ext cx="3094814" cy="3137017"/>
          </a:xfrm>
          <a:prstGeom prst="rect">
            <a:avLst/>
          </a:prstGeom>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xmlns="" id="{33EDB3BE-F4B0-2349-8452-BCF6C37BB2D5}"/>
              </a:ext>
            </a:extLst>
          </p:cNvPr>
          <p:cNvSpPr/>
          <p:nvPr/>
        </p:nvSpPr>
        <p:spPr>
          <a:xfrm>
            <a:off x="2515498" y="943041"/>
            <a:ext cx="3815498"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2400" dirty="0">
                <a:latin typeface="Microsoft YaHei" panose="020B0503020204020204" pitchFamily="34" charset="-122"/>
                <a:ea typeface="Microsoft YaHei" panose="020B0503020204020204" pitchFamily="34" charset="-122"/>
              </a:rPr>
              <a:t>如何分工协作才更高效？</a:t>
            </a:r>
            <a:endParaRPr lang="en-US" sz="2400" dirty="0">
              <a:latin typeface="Microsoft YaHei" panose="020B0503020204020204" pitchFamily="34" charset="-122"/>
              <a:ea typeface="Microsoft YaHei" panose="020B0503020204020204" pitchFamily="34" charset="-122"/>
            </a:endParaRPr>
          </a:p>
        </p:txBody>
      </p:sp>
      <p:sp>
        <p:nvSpPr>
          <p:cNvPr id="7" name="Rectangle 6">
            <a:extLst>
              <a:ext uri="{FF2B5EF4-FFF2-40B4-BE49-F238E27FC236}">
                <a16:creationId xmlns:a16="http://schemas.microsoft.com/office/drawing/2014/main" xmlns="" id="{22535C37-016F-F743-AF24-95B7A95BF5A8}"/>
              </a:ext>
            </a:extLst>
          </p:cNvPr>
          <p:cNvSpPr/>
          <p:nvPr/>
        </p:nvSpPr>
        <p:spPr>
          <a:xfrm>
            <a:off x="3148261" y="4338634"/>
            <a:ext cx="1671312"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Microsoft YaHei" panose="020B0503020204020204" pitchFamily="34" charset="-122"/>
                <a:ea typeface="Microsoft YaHei" panose="020B0503020204020204" pitchFamily="34" charset="-122"/>
              </a:rPr>
              <a:t>做自己该做的事情</a:t>
            </a:r>
            <a:endParaRPr lang="en-US" sz="1400" dirty="0">
              <a:latin typeface="Microsoft YaHei" panose="020B0503020204020204" pitchFamily="34" charset="-122"/>
              <a:ea typeface="Microsoft YaHei" panose="020B0503020204020204" pitchFamily="34" charset="-122"/>
            </a:endParaRPr>
          </a:p>
        </p:txBody>
      </p:sp>
      <p:sp>
        <p:nvSpPr>
          <p:cNvPr id="8" name="Rectangle 7">
            <a:extLst>
              <a:ext uri="{FF2B5EF4-FFF2-40B4-BE49-F238E27FC236}">
                <a16:creationId xmlns:a16="http://schemas.microsoft.com/office/drawing/2014/main" xmlns="" id="{37D0D17B-E780-BD40-9702-023D2B3E2F0E}"/>
              </a:ext>
            </a:extLst>
          </p:cNvPr>
          <p:cNvSpPr/>
          <p:nvPr/>
        </p:nvSpPr>
        <p:spPr>
          <a:xfrm>
            <a:off x="2289327" y="3972986"/>
            <a:ext cx="877163"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我懂你</a:t>
            </a:r>
            <a:endParaRPr lang="en-US" dirty="0"/>
          </a:p>
        </p:txBody>
      </p:sp>
      <p:sp>
        <p:nvSpPr>
          <p:cNvPr id="9" name="Rectangle 8">
            <a:extLst>
              <a:ext uri="{FF2B5EF4-FFF2-40B4-BE49-F238E27FC236}">
                <a16:creationId xmlns:a16="http://schemas.microsoft.com/office/drawing/2014/main" xmlns="" id="{BD029BF2-AA55-6348-B129-6C3CC0C77BF5}"/>
              </a:ext>
            </a:extLst>
          </p:cNvPr>
          <p:cNvSpPr/>
          <p:nvPr/>
        </p:nvSpPr>
        <p:spPr>
          <a:xfrm>
            <a:off x="5076056" y="4338633"/>
            <a:ext cx="1980029" cy="307777"/>
          </a:xfrm>
          <a:prstGeom prst="rect">
            <a:avLst/>
          </a:prstGeom>
        </p:spPr>
        <p:txBody>
          <a:bodyPr wrap="none">
            <a:spAutoFit/>
          </a:bodyPr>
          <a:lstStyle/>
          <a:p>
            <a:r>
              <a:rPr lang="zh-CN" altLang="en-US" sz="1400" dirty="0">
                <a:latin typeface="Microsoft YaHei" panose="020B0503020204020204" pitchFamily="34" charset="-122"/>
                <a:ea typeface="Microsoft YaHei" panose="020B0503020204020204" pitchFamily="34" charset="-122"/>
              </a:rPr>
              <a:t>最好的沟通是不用沟通</a:t>
            </a:r>
            <a:endParaRPr lang="en-US" sz="1400" dirty="0"/>
          </a:p>
        </p:txBody>
      </p:sp>
      <p:sp>
        <p:nvSpPr>
          <p:cNvPr id="10" name="Rectangle 9">
            <a:extLst>
              <a:ext uri="{FF2B5EF4-FFF2-40B4-BE49-F238E27FC236}">
                <a16:creationId xmlns:a16="http://schemas.microsoft.com/office/drawing/2014/main" xmlns="" id="{A1F06850-67A3-BE42-9B13-88854EE278B4}"/>
              </a:ext>
            </a:extLst>
          </p:cNvPr>
          <p:cNvSpPr/>
          <p:nvPr/>
        </p:nvSpPr>
        <p:spPr>
          <a:xfrm>
            <a:off x="641704" y="4398221"/>
            <a:ext cx="1800493" cy="369332"/>
          </a:xfrm>
          <a:prstGeom prst="rect">
            <a:avLst/>
          </a:prstGeom>
        </p:spPr>
        <p:txBody>
          <a:bodyPr wrap="none">
            <a:spAutoFit/>
          </a:bodyPr>
          <a:lstStyle/>
          <a:p>
            <a:pPr algn="ctr"/>
            <a:r>
              <a:rPr lang="zh-CN" altLang="en-US" dirty="0">
                <a:latin typeface="Microsoft YaHei" panose="020B0503020204020204" pitchFamily="34" charset="-122"/>
                <a:ea typeface="Microsoft YaHei" panose="020B0503020204020204" pitchFamily="34" charset="-122"/>
              </a:rPr>
              <a:t>做最擅长的事情</a:t>
            </a:r>
            <a:endParaRPr lang="en-US" dirty="0">
              <a:latin typeface="Microsoft YaHei" panose="020B0503020204020204" pitchFamily="34" charset="-122"/>
              <a:ea typeface="Microsoft YaHei" panose="020B0503020204020204" pitchFamily="34" charset="-122"/>
            </a:endParaRPr>
          </a:p>
        </p:txBody>
      </p:sp>
      <p:sp>
        <p:nvSpPr>
          <p:cNvPr id="11" name="Rectangle 10">
            <a:extLst>
              <a:ext uri="{FF2B5EF4-FFF2-40B4-BE49-F238E27FC236}">
                <a16:creationId xmlns:a16="http://schemas.microsoft.com/office/drawing/2014/main" xmlns="" id="{80B0692E-1E05-3548-93B4-EDE1958BD341}"/>
              </a:ext>
            </a:extLst>
          </p:cNvPr>
          <p:cNvSpPr/>
          <p:nvPr/>
        </p:nvSpPr>
        <p:spPr>
          <a:xfrm>
            <a:off x="4027130" y="4697183"/>
            <a:ext cx="1800493" cy="369332"/>
          </a:xfrm>
          <a:prstGeom prst="rect">
            <a:avLst/>
          </a:prstGeom>
        </p:spPr>
        <p:txBody>
          <a:bodyPr wrap="none">
            <a:spAutoFit/>
          </a:bodyPr>
          <a:lstStyle/>
          <a:p>
            <a:pPr algn="ctr"/>
            <a:r>
              <a:rPr lang="zh-CN" altLang="en-US" dirty="0">
                <a:latin typeface="Microsoft YaHei" panose="020B0503020204020204" pitchFamily="34" charset="-122"/>
                <a:ea typeface="Microsoft YaHei" panose="020B0503020204020204" pitchFamily="34" charset="-122"/>
              </a:rPr>
              <a:t>不要给自己设限</a:t>
            </a:r>
            <a:endParaRPr lang="en-US" dirty="0">
              <a:latin typeface="Microsoft YaHei" panose="020B0503020204020204" pitchFamily="34" charset="-122"/>
              <a:ea typeface="Microsoft YaHei" panose="020B0503020204020204" pitchFamily="34" charset="-122"/>
            </a:endParaRPr>
          </a:p>
        </p:txBody>
      </p:sp>
      <p:sp>
        <p:nvSpPr>
          <p:cNvPr id="12" name="Rectangle 11">
            <a:extLst>
              <a:ext uri="{FF2B5EF4-FFF2-40B4-BE49-F238E27FC236}">
                <a16:creationId xmlns:a16="http://schemas.microsoft.com/office/drawing/2014/main" xmlns="" id="{441123F3-1135-184F-8490-B99F3E52C883}"/>
              </a:ext>
            </a:extLst>
          </p:cNvPr>
          <p:cNvSpPr/>
          <p:nvPr/>
        </p:nvSpPr>
        <p:spPr>
          <a:xfrm>
            <a:off x="3565112" y="1552796"/>
            <a:ext cx="3057247" cy="584775"/>
          </a:xfrm>
          <a:prstGeom prst="rect">
            <a:avLst/>
          </a:prstGeom>
        </p:spPr>
        <p:txBody>
          <a:bodyPr wrap="none">
            <a:spAutoFit/>
          </a:bodyPr>
          <a:lstStyle/>
          <a:p>
            <a:pPr algn="ctr"/>
            <a:r>
              <a:rPr lang="zh-CN" altLang="en-US" sz="3200" dirty="0">
                <a:latin typeface="Microsoft YaHei" panose="020B0503020204020204" pitchFamily="34" charset="-122"/>
                <a:ea typeface="Microsoft YaHei" panose="020B0503020204020204" pitchFamily="34" charset="-122"/>
              </a:rPr>
              <a:t>谁定义的接口？</a:t>
            </a:r>
            <a:endParaRPr lang="en-US" sz="3200" dirty="0">
              <a:latin typeface="Microsoft YaHei" panose="020B0503020204020204" pitchFamily="34" charset="-122"/>
              <a:ea typeface="Microsoft YaHei" panose="020B0503020204020204" pitchFamily="34" charset="-122"/>
            </a:endParaRPr>
          </a:p>
        </p:txBody>
      </p:sp>
      <p:sp>
        <p:nvSpPr>
          <p:cNvPr id="13" name="Rectangle 12">
            <a:extLst>
              <a:ext uri="{FF2B5EF4-FFF2-40B4-BE49-F238E27FC236}">
                <a16:creationId xmlns:a16="http://schemas.microsoft.com/office/drawing/2014/main" xmlns="" id="{B1B1F598-1E0A-8A49-BA35-50152DD6E41B}"/>
              </a:ext>
            </a:extLst>
          </p:cNvPr>
          <p:cNvSpPr/>
          <p:nvPr/>
        </p:nvSpPr>
        <p:spPr>
          <a:xfrm>
            <a:off x="346422" y="961672"/>
            <a:ext cx="2031325" cy="461665"/>
          </a:xfrm>
          <a:prstGeom prst="rect">
            <a:avLst/>
          </a:prstGeom>
        </p:spPr>
        <p:txBody>
          <a:bodyPr wrap="none">
            <a:spAutoFit/>
          </a:bodyPr>
          <a:lstStyle/>
          <a:p>
            <a:pPr algn="ctr"/>
            <a:r>
              <a:rPr lang="zh-CN" altLang="en-US" sz="2400" dirty="0">
                <a:latin typeface="Microsoft YaHei" panose="020B0503020204020204" pitchFamily="34" charset="-122"/>
                <a:ea typeface="Microsoft YaHei" panose="020B0503020204020204" pitchFamily="34" charset="-122"/>
              </a:rPr>
              <a:t>参数传错了？</a:t>
            </a:r>
            <a:endParaRPr lang="en-US" sz="2400" dirty="0">
              <a:latin typeface="Microsoft YaHei" panose="020B0503020204020204" pitchFamily="34" charset="-122"/>
              <a:ea typeface="Microsoft YaHei" panose="020B0503020204020204" pitchFamily="34" charset="-122"/>
            </a:endParaRPr>
          </a:p>
        </p:txBody>
      </p:sp>
      <p:sp>
        <p:nvSpPr>
          <p:cNvPr id="14" name="Rectangle 13">
            <a:extLst>
              <a:ext uri="{FF2B5EF4-FFF2-40B4-BE49-F238E27FC236}">
                <a16:creationId xmlns:a16="http://schemas.microsoft.com/office/drawing/2014/main" xmlns="" id="{9F1C421D-700C-CE43-ADA1-2738D1BF9B8F}"/>
              </a:ext>
            </a:extLst>
          </p:cNvPr>
          <p:cNvSpPr/>
          <p:nvPr/>
        </p:nvSpPr>
        <p:spPr>
          <a:xfrm>
            <a:off x="6883221" y="931373"/>
            <a:ext cx="2031326" cy="369332"/>
          </a:xfrm>
          <a:prstGeom prst="rect">
            <a:avLst/>
          </a:prstGeom>
        </p:spPr>
        <p:txBody>
          <a:bodyPr wrap="none">
            <a:spAutoFit/>
          </a:bodyPr>
          <a:lstStyle/>
          <a:p>
            <a:pPr algn="ctr"/>
            <a:r>
              <a:rPr lang="zh-CN" altLang="en-US" dirty="0">
                <a:latin typeface="Microsoft YaHei" panose="020B0503020204020204" pitchFamily="34" charset="-122"/>
                <a:ea typeface="Microsoft YaHei" panose="020B0503020204020204" pitchFamily="34" charset="-122"/>
              </a:rPr>
              <a:t>你改了调用方式？</a:t>
            </a:r>
            <a:endParaRPr lang="en-US" dirty="0">
              <a:latin typeface="Microsoft YaHei" panose="020B0503020204020204" pitchFamily="34" charset="-122"/>
              <a:ea typeface="Microsoft YaHei" panose="020B0503020204020204" pitchFamily="34" charset="-122"/>
            </a:endParaRPr>
          </a:p>
        </p:txBody>
      </p:sp>
      <p:sp>
        <p:nvSpPr>
          <p:cNvPr id="15" name="Rectangle 14">
            <a:extLst>
              <a:ext uri="{FF2B5EF4-FFF2-40B4-BE49-F238E27FC236}">
                <a16:creationId xmlns:a16="http://schemas.microsoft.com/office/drawing/2014/main" xmlns="" id="{895C178B-C615-9542-9217-121455D6EA6D}"/>
              </a:ext>
            </a:extLst>
          </p:cNvPr>
          <p:cNvSpPr/>
          <p:nvPr/>
        </p:nvSpPr>
        <p:spPr>
          <a:xfrm>
            <a:off x="7997533" y="1869710"/>
            <a:ext cx="954107" cy="461665"/>
          </a:xfrm>
          <a:prstGeom prst="rect">
            <a:avLst/>
          </a:prstGeom>
        </p:spPr>
        <p:txBody>
          <a:bodyPr wrap="none">
            <a:spAutoFit/>
          </a:bodyPr>
          <a:lstStyle/>
          <a:p>
            <a:pPr algn="ctr"/>
            <a:r>
              <a:rPr lang="zh-CN" altLang="en-US" sz="1200" dirty="0">
                <a:latin typeface="Microsoft YaHei" panose="020B0503020204020204" pitchFamily="34" charset="-122"/>
                <a:ea typeface="Microsoft YaHei" panose="020B0503020204020204" pitchFamily="34" charset="-122"/>
              </a:rPr>
              <a:t>联调简直比</a:t>
            </a:r>
            <a:endParaRPr lang="en-US" altLang="zh-CN" sz="1200" dirty="0">
              <a:latin typeface="Microsoft YaHei" panose="020B0503020204020204" pitchFamily="34" charset="-122"/>
              <a:ea typeface="Microsoft YaHei" panose="020B0503020204020204" pitchFamily="34" charset="-122"/>
            </a:endParaRPr>
          </a:p>
          <a:p>
            <a:pPr algn="ctr"/>
            <a:r>
              <a:rPr lang="zh-CN" altLang="en-US" sz="1200" dirty="0">
                <a:latin typeface="Microsoft YaHei" panose="020B0503020204020204" pitchFamily="34" charset="-122"/>
                <a:ea typeface="Microsoft YaHei" panose="020B0503020204020204" pitchFamily="34" charset="-122"/>
              </a:rPr>
              <a:t>开发还累！</a:t>
            </a:r>
            <a:endParaRPr lang="en-US" sz="1200" dirty="0">
              <a:latin typeface="Microsoft YaHei" panose="020B0503020204020204" pitchFamily="34" charset="-122"/>
              <a:ea typeface="Microsoft YaHei" panose="020B0503020204020204" pitchFamily="34" charset="-122"/>
            </a:endParaRPr>
          </a:p>
        </p:txBody>
      </p:sp>
      <p:sp>
        <p:nvSpPr>
          <p:cNvPr id="16" name="Rectangle 15">
            <a:extLst>
              <a:ext uri="{FF2B5EF4-FFF2-40B4-BE49-F238E27FC236}">
                <a16:creationId xmlns:a16="http://schemas.microsoft.com/office/drawing/2014/main" xmlns="" id="{39D5EB6E-4B96-F441-BF26-37387D7D35E2}"/>
              </a:ext>
            </a:extLst>
          </p:cNvPr>
          <p:cNvSpPr/>
          <p:nvPr/>
        </p:nvSpPr>
        <p:spPr>
          <a:xfrm>
            <a:off x="373806" y="1730802"/>
            <a:ext cx="1723549" cy="461665"/>
          </a:xfrm>
          <a:prstGeom prst="rect">
            <a:avLst/>
          </a:prstGeom>
        </p:spPr>
        <p:txBody>
          <a:bodyPr wrap="none">
            <a:spAutoFit/>
          </a:bodyPr>
          <a:lstStyle/>
          <a:p>
            <a:pPr algn="ctr"/>
            <a:r>
              <a:rPr lang="zh-CN" altLang="en-US" sz="1200" dirty="0">
                <a:latin typeface="Microsoft YaHei" panose="020B0503020204020204" pitchFamily="34" charset="-122"/>
                <a:ea typeface="Microsoft YaHei" panose="020B0503020204020204" pitchFamily="34" charset="-122"/>
              </a:rPr>
              <a:t>前后端都可以做兼容，</a:t>
            </a:r>
            <a:endParaRPr lang="en-US" altLang="zh-CN" sz="1200" dirty="0">
              <a:latin typeface="Microsoft YaHei" panose="020B0503020204020204" pitchFamily="34" charset="-122"/>
              <a:ea typeface="Microsoft YaHei" panose="020B0503020204020204" pitchFamily="34" charset="-122"/>
            </a:endParaRPr>
          </a:p>
          <a:p>
            <a:pPr algn="ctr"/>
            <a:r>
              <a:rPr lang="zh-CN" altLang="en-US" sz="1200" dirty="0">
                <a:latin typeface="Microsoft YaHei" panose="020B0503020204020204" pitchFamily="34" charset="-122"/>
                <a:ea typeface="Microsoft YaHei" panose="020B0503020204020204" pitchFamily="34" charset="-122"/>
              </a:rPr>
              <a:t>要不你改吧？</a:t>
            </a:r>
            <a:endParaRPr lang="en-US" sz="1200" dirty="0">
              <a:latin typeface="Microsoft YaHei" panose="020B0503020204020204" pitchFamily="34" charset="-122"/>
              <a:ea typeface="Microsoft YaHei" panose="020B0503020204020204" pitchFamily="34" charset="-122"/>
            </a:endParaRPr>
          </a:p>
        </p:txBody>
      </p:sp>
      <p:sp>
        <p:nvSpPr>
          <p:cNvPr id="17" name="Rectangle 16">
            <a:extLst>
              <a:ext uri="{FF2B5EF4-FFF2-40B4-BE49-F238E27FC236}">
                <a16:creationId xmlns:a16="http://schemas.microsoft.com/office/drawing/2014/main" xmlns="" id="{5B21AF1D-9092-F24E-9D68-0641A5B2E2E5}"/>
              </a:ext>
            </a:extLst>
          </p:cNvPr>
          <p:cNvSpPr/>
          <p:nvPr/>
        </p:nvSpPr>
        <p:spPr>
          <a:xfrm>
            <a:off x="-78535" y="2542634"/>
            <a:ext cx="1671312"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Microsoft YaHei" panose="020B0503020204020204" pitchFamily="34" charset="-122"/>
                <a:ea typeface="Microsoft YaHei" panose="020B0503020204020204" pitchFamily="34" charset="-122"/>
              </a:rPr>
              <a:t>你重启啦？！</a:t>
            </a:r>
            <a:endParaRPr lang="en-US" sz="1400" dirty="0">
              <a:latin typeface="Microsoft YaHei" panose="020B0503020204020204" pitchFamily="34" charset="-122"/>
              <a:ea typeface="Microsoft YaHei" panose="020B0503020204020204" pitchFamily="34" charset="-122"/>
            </a:endParaRPr>
          </a:p>
        </p:txBody>
      </p:sp>
      <p:sp>
        <p:nvSpPr>
          <p:cNvPr id="18" name="Rectangle 17">
            <a:extLst>
              <a:ext uri="{FF2B5EF4-FFF2-40B4-BE49-F238E27FC236}">
                <a16:creationId xmlns:a16="http://schemas.microsoft.com/office/drawing/2014/main" xmlns="" id="{BD1E88EC-8216-1F4F-BC73-3D73861B0965}"/>
              </a:ext>
            </a:extLst>
          </p:cNvPr>
          <p:cNvSpPr/>
          <p:nvPr/>
        </p:nvSpPr>
        <p:spPr>
          <a:xfrm>
            <a:off x="7488260" y="2747872"/>
            <a:ext cx="1641796" cy="369332"/>
          </a:xfrm>
          <a:prstGeom prst="rect">
            <a:avLst/>
          </a:prstGeom>
        </p:spPr>
        <p:txBody>
          <a:bodyPr wrap="none">
            <a:spAutoFit/>
          </a:bodyPr>
          <a:lstStyle/>
          <a:p>
            <a:pPr algn="ctr"/>
            <a:r>
              <a:rPr lang="zh-CN" altLang="en-US" dirty="0">
                <a:latin typeface="Microsoft YaHei" panose="020B0503020204020204" pitchFamily="34" charset="-122"/>
                <a:ea typeface="Microsoft YaHei" panose="020B0503020204020204" pitchFamily="34" charset="-122"/>
              </a:rPr>
              <a:t>你版本没更新</a:t>
            </a:r>
            <a:r>
              <a:rPr lang="en-US" altLang="zh-CN" dirty="0">
                <a:latin typeface="Microsoft YaHei" panose="020B0503020204020204" pitchFamily="34" charset="-122"/>
                <a:ea typeface="Microsoft YaHei" panose="020B0503020204020204" pitchFamily="34" charset="-122"/>
              </a:rPr>
              <a:t>!</a:t>
            </a:r>
            <a:endParaRPr lang="en-US" dirty="0">
              <a:latin typeface="Microsoft YaHei" panose="020B0503020204020204" pitchFamily="34" charset="-122"/>
              <a:ea typeface="Microsoft YaHei" panose="020B0503020204020204" pitchFamily="34" charset="-122"/>
            </a:endParaRPr>
          </a:p>
        </p:txBody>
      </p:sp>
      <p:sp>
        <p:nvSpPr>
          <p:cNvPr id="19" name="Rectangle 18">
            <a:extLst>
              <a:ext uri="{FF2B5EF4-FFF2-40B4-BE49-F238E27FC236}">
                <a16:creationId xmlns:a16="http://schemas.microsoft.com/office/drawing/2014/main" xmlns="" id="{E9AA1594-2F72-8F47-B85A-84274A1AEF83}"/>
              </a:ext>
            </a:extLst>
          </p:cNvPr>
          <p:cNvSpPr/>
          <p:nvPr/>
        </p:nvSpPr>
        <p:spPr>
          <a:xfrm>
            <a:off x="158378" y="3883723"/>
            <a:ext cx="877163" cy="369332"/>
          </a:xfrm>
          <a:prstGeom prst="rect">
            <a:avLst/>
          </a:prstGeom>
        </p:spPr>
        <p:txBody>
          <a:bodyPr wrap="none">
            <a:spAutoFit/>
          </a:bodyPr>
          <a:lstStyle/>
          <a:p>
            <a:r>
              <a:rPr lang="zh-CN" altLang="en-US" dirty="0">
                <a:latin typeface="Microsoft YaHei" panose="020B0503020204020204" pitchFamily="34" charset="-122"/>
                <a:ea typeface="Microsoft YaHei" panose="020B0503020204020204" pitchFamily="34" charset="-122"/>
              </a:rPr>
              <a:t>你懂的</a:t>
            </a:r>
            <a:endParaRPr lang="en-US" dirty="0"/>
          </a:p>
        </p:txBody>
      </p:sp>
      <p:sp>
        <p:nvSpPr>
          <p:cNvPr id="20" name="Rectangle 19">
            <a:extLst>
              <a:ext uri="{FF2B5EF4-FFF2-40B4-BE49-F238E27FC236}">
                <a16:creationId xmlns:a16="http://schemas.microsoft.com/office/drawing/2014/main" xmlns="" id="{03633C9B-954D-244F-909B-D8D6958AF767}"/>
              </a:ext>
            </a:extLst>
          </p:cNvPr>
          <p:cNvSpPr/>
          <p:nvPr/>
        </p:nvSpPr>
        <p:spPr>
          <a:xfrm>
            <a:off x="7555046" y="3528674"/>
            <a:ext cx="1588898" cy="276999"/>
          </a:xfrm>
          <a:prstGeom prst="rect">
            <a:avLst/>
          </a:prstGeom>
        </p:spPr>
        <p:txBody>
          <a:bodyPr wrap="none">
            <a:spAutoFit/>
          </a:bodyPr>
          <a:lstStyle/>
          <a:p>
            <a:pPr algn="ctr"/>
            <a:r>
              <a:rPr lang="zh-CN" altLang="en-US" sz="1200" dirty="0">
                <a:latin typeface="Microsoft YaHei" panose="020B0503020204020204" pitchFamily="34" charset="-122"/>
                <a:ea typeface="Microsoft YaHei" panose="020B0503020204020204" pitchFamily="34" charset="-122"/>
              </a:rPr>
              <a:t>你不看</a:t>
            </a:r>
            <a:r>
              <a:rPr lang="en-US" altLang="zh-CN" sz="1200" dirty="0">
                <a:latin typeface="Microsoft YaHei" panose="020B0503020204020204" pitchFamily="34" charset="-122"/>
                <a:ea typeface="Microsoft YaHei" panose="020B0503020204020204" pitchFamily="34" charset="-122"/>
              </a:rPr>
              <a:t>wiki</a:t>
            </a:r>
            <a:r>
              <a:rPr lang="zh-CN" altLang="en-US" sz="1200" dirty="0">
                <a:latin typeface="Microsoft YaHei" panose="020B0503020204020204" pitchFamily="34" charset="-122"/>
                <a:ea typeface="Microsoft YaHei" panose="020B0503020204020204" pitchFamily="34" charset="-122"/>
              </a:rPr>
              <a:t>和文档啊</a:t>
            </a:r>
            <a:endParaRPr lang="en-US" sz="1200" dirty="0">
              <a:latin typeface="Microsoft YaHei" panose="020B0503020204020204" pitchFamily="34" charset="-122"/>
              <a:ea typeface="Microsoft YaHei" panose="020B0503020204020204" pitchFamily="34" charset="-122"/>
            </a:endParaRPr>
          </a:p>
        </p:txBody>
      </p:sp>
      <p:sp>
        <p:nvSpPr>
          <p:cNvPr id="21" name="Rectangle 20">
            <a:extLst>
              <a:ext uri="{FF2B5EF4-FFF2-40B4-BE49-F238E27FC236}">
                <a16:creationId xmlns:a16="http://schemas.microsoft.com/office/drawing/2014/main" xmlns="" id="{88B47912-2EAA-AE48-BAC8-6CE35ADF78F3}"/>
              </a:ext>
            </a:extLst>
          </p:cNvPr>
          <p:cNvSpPr/>
          <p:nvPr/>
        </p:nvSpPr>
        <p:spPr>
          <a:xfrm>
            <a:off x="7443160" y="4157652"/>
            <a:ext cx="916567"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Microsoft YaHei" panose="020B0503020204020204" pitchFamily="34" charset="-122"/>
                <a:ea typeface="Microsoft YaHei" panose="020B0503020204020204" pitchFamily="34" charset="-122"/>
              </a:rPr>
              <a:t>流程混乱</a:t>
            </a:r>
            <a:endParaRPr lang="en-US" sz="1400" dirty="0">
              <a:latin typeface="Microsoft YaHei" panose="020B0503020204020204" pitchFamily="34" charset="-122"/>
              <a:ea typeface="Microsoft YaHei" panose="020B0503020204020204" pitchFamily="34" charset="-122"/>
            </a:endParaRPr>
          </a:p>
        </p:txBody>
      </p:sp>
      <p:sp>
        <p:nvSpPr>
          <p:cNvPr id="22" name="Rectangle 21">
            <a:extLst>
              <a:ext uri="{FF2B5EF4-FFF2-40B4-BE49-F238E27FC236}">
                <a16:creationId xmlns:a16="http://schemas.microsoft.com/office/drawing/2014/main" xmlns="" id="{62DC6AB6-81AC-D742-82F6-61A10F75E833}"/>
              </a:ext>
            </a:extLst>
          </p:cNvPr>
          <p:cNvSpPr/>
          <p:nvPr/>
        </p:nvSpPr>
        <p:spPr>
          <a:xfrm>
            <a:off x="4167119" y="2850411"/>
            <a:ext cx="916567"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Microsoft YaHei" panose="020B0503020204020204" pitchFamily="34" charset="-122"/>
                <a:ea typeface="Microsoft YaHei" panose="020B0503020204020204" pitchFamily="34" charset="-122"/>
              </a:rPr>
              <a:t>分层不清</a:t>
            </a:r>
            <a:endParaRPr lang="en-US" sz="1400" dirty="0">
              <a:latin typeface="Microsoft YaHei" panose="020B0503020204020204" pitchFamily="34" charset="-122"/>
              <a:ea typeface="Microsoft YaHei" panose="020B0503020204020204" pitchFamily="34" charset="-122"/>
            </a:endParaRPr>
          </a:p>
        </p:txBody>
      </p:sp>
      <p:sp>
        <p:nvSpPr>
          <p:cNvPr id="23" name="Rectangle 22">
            <a:extLst>
              <a:ext uri="{FF2B5EF4-FFF2-40B4-BE49-F238E27FC236}">
                <a16:creationId xmlns:a16="http://schemas.microsoft.com/office/drawing/2014/main" xmlns="" id="{2B3C004B-3B02-8948-9D2A-D6F422D32C3E}"/>
              </a:ext>
            </a:extLst>
          </p:cNvPr>
          <p:cNvSpPr/>
          <p:nvPr/>
        </p:nvSpPr>
        <p:spPr>
          <a:xfrm>
            <a:off x="6330996" y="4703494"/>
            <a:ext cx="2448100"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Microsoft YaHei" panose="020B0503020204020204" pitchFamily="34" charset="-122"/>
                <a:ea typeface="Microsoft YaHei" panose="020B0503020204020204" pitchFamily="34" charset="-122"/>
              </a:rPr>
              <a:t>机制比人靠谱，但不要拘泥</a:t>
            </a:r>
            <a:endParaRPr lang="en-US" sz="1400" dirty="0">
              <a:latin typeface="Microsoft YaHei" panose="020B0503020204020204" pitchFamily="34" charset="-122"/>
              <a:ea typeface="Microsoft YaHei" panose="020B0503020204020204" pitchFamily="34" charset="-122"/>
            </a:endParaRPr>
          </a:p>
        </p:txBody>
      </p:sp>
      <p:sp>
        <p:nvSpPr>
          <p:cNvPr id="24" name="Rectangle 23">
            <a:extLst>
              <a:ext uri="{FF2B5EF4-FFF2-40B4-BE49-F238E27FC236}">
                <a16:creationId xmlns:a16="http://schemas.microsoft.com/office/drawing/2014/main" xmlns="" id="{C48677A6-3B89-5A41-AF92-79EA97AF9637}"/>
              </a:ext>
            </a:extLst>
          </p:cNvPr>
          <p:cNvSpPr/>
          <p:nvPr/>
        </p:nvSpPr>
        <p:spPr>
          <a:xfrm>
            <a:off x="3578645" y="3929889"/>
            <a:ext cx="1483098" cy="276999"/>
          </a:xfrm>
          <a:prstGeom prst="rect">
            <a:avLst/>
          </a:prstGeom>
        </p:spPr>
        <p:txBody>
          <a:bodyPr wrap="none">
            <a:spAutoFit/>
          </a:bodyPr>
          <a:lstStyle/>
          <a:p>
            <a:r>
              <a:rPr lang="en-US" altLang="zh-CN" sz="1200" dirty="0">
                <a:latin typeface="Microsoft YaHei" panose="020B0503020204020204" pitchFamily="34" charset="-122"/>
                <a:ea typeface="Microsoft YaHei" panose="020B0503020204020204" pitchFamily="34" charset="-122"/>
              </a:rPr>
              <a:t>NB</a:t>
            </a:r>
            <a:r>
              <a:rPr lang="zh-CN" altLang="en-US" sz="1200" dirty="0">
                <a:latin typeface="Microsoft YaHei" panose="020B0503020204020204" pitchFamily="34" charset="-122"/>
                <a:ea typeface="Microsoft YaHei" panose="020B0503020204020204" pitchFamily="34" charset="-122"/>
              </a:rPr>
              <a:t>的人不需要约束</a:t>
            </a:r>
            <a:endParaRPr lang="en-US" sz="1200" dirty="0"/>
          </a:p>
        </p:txBody>
      </p:sp>
    </p:spTree>
    <p:extLst>
      <p:ext uri="{BB962C8B-B14F-4D97-AF65-F5344CB8AC3E}">
        <p14:creationId xmlns:p14="http://schemas.microsoft.com/office/powerpoint/2010/main" val="6435270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F85E9EF-8546-8D48-861A-F53DF4D50167}"/>
              </a:ext>
            </a:extLst>
          </p:cNvPr>
          <p:cNvSpPr>
            <a:spLocks noGrp="1"/>
          </p:cNvSpPr>
          <p:nvPr>
            <p:ph type="title"/>
          </p:nvPr>
        </p:nvSpPr>
        <p:spPr/>
        <p:txBody>
          <a:bodyPr/>
          <a:lstStyle/>
          <a:p>
            <a:r>
              <a:rPr lang="en-US" altLang="zh-CN" dirty="0"/>
              <a:t>Web</a:t>
            </a:r>
            <a:r>
              <a:rPr lang="zh-CN" altLang="en-US" dirty="0"/>
              <a:t>开发流程与分工</a:t>
            </a:r>
            <a:r>
              <a:rPr lang="en-US" altLang="zh-CN" dirty="0"/>
              <a:t>-</a:t>
            </a:r>
            <a:r>
              <a:rPr lang="zh-CN" altLang="en-US" dirty="0"/>
              <a:t>前后端分工演进</a:t>
            </a:r>
            <a:endParaRPr lang="en-US" dirty="0"/>
          </a:p>
        </p:txBody>
      </p:sp>
      <p:sp>
        <p:nvSpPr>
          <p:cNvPr id="7" name="Rounded Rectangle 6">
            <a:extLst>
              <a:ext uri="{FF2B5EF4-FFF2-40B4-BE49-F238E27FC236}">
                <a16:creationId xmlns:a16="http://schemas.microsoft.com/office/drawing/2014/main" xmlns="" id="{1596B9D5-5B82-7546-AD3C-A8A049F81301}"/>
              </a:ext>
            </a:extLst>
          </p:cNvPr>
          <p:cNvSpPr/>
          <p:nvPr/>
        </p:nvSpPr>
        <p:spPr>
          <a:xfrm>
            <a:off x="610218" y="1491630"/>
            <a:ext cx="2016224" cy="2304256"/>
          </a:xfrm>
          <a:prstGeom prst="roundRect">
            <a:avLst>
              <a:gd name="adj" fmla="val 6453"/>
            </a:avLst>
          </a:prstGeom>
          <a:solidFill>
            <a:srgbClr val="2A7E97"/>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r>
              <a:rPr lang="zh-CN" altLang="en-US" sz="2000" dirty="0">
                <a:latin typeface="Microsoft YaHei" panose="020B0503020204020204" pitchFamily="34" charset="-122"/>
                <a:ea typeface="Microsoft YaHei" panose="020B0503020204020204" pitchFamily="34" charset="-122"/>
              </a:rPr>
              <a:t>不区分</a:t>
            </a:r>
            <a:endParaRPr lang="en-US" sz="2000" dirty="0">
              <a:latin typeface="Microsoft YaHei" panose="020B0503020204020204" pitchFamily="34" charset="-122"/>
              <a:ea typeface="Microsoft YaHei" panose="020B0503020204020204" pitchFamily="34" charset="-122"/>
            </a:endParaRPr>
          </a:p>
        </p:txBody>
      </p:sp>
      <p:sp>
        <p:nvSpPr>
          <p:cNvPr id="8" name="Rounded Rectangle 7">
            <a:extLst>
              <a:ext uri="{FF2B5EF4-FFF2-40B4-BE49-F238E27FC236}">
                <a16:creationId xmlns:a16="http://schemas.microsoft.com/office/drawing/2014/main" xmlns="" id="{8C5E5604-2100-EC45-B1F5-8B314B8E15DC}"/>
              </a:ext>
            </a:extLst>
          </p:cNvPr>
          <p:cNvSpPr/>
          <p:nvPr/>
        </p:nvSpPr>
        <p:spPr>
          <a:xfrm>
            <a:off x="3345851" y="1491630"/>
            <a:ext cx="2016224" cy="2304256"/>
          </a:xfrm>
          <a:prstGeom prst="roundRect">
            <a:avLst>
              <a:gd name="adj" fmla="val 8495"/>
            </a:avLst>
          </a:prstGeom>
          <a:solidFill>
            <a:srgbClr val="0070C0"/>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5">
              <a:shade val="50000"/>
            </a:schemeClr>
          </a:lnRef>
          <a:fillRef idx="1">
            <a:schemeClr val="accent5"/>
          </a:fillRef>
          <a:effectRef idx="0">
            <a:schemeClr val="accent5"/>
          </a:effectRef>
          <a:fontRef idx="minor">
            <a:schemeClr val="lt1"/>
          </a:fontRef>
        </p:style>
        <p:txBody>
          <a:bodyPr rtlCol="0" anchor="ctr">
            <a:noAutofit/>
          </a:bodyPr>
          <a:lstStyle/>
          <a:p>
            <a:pPr algn="ctr"/>
            <a:r>
              <a:rPr lang="zh-CN" altLang="en-US" sz="2000" dirty="0">
                <a:latin typeface="Microsoft YaHei" panose="020B0503020204020204" pitchFamily="34" charset="-122"/>
                <a:ea typeface="Microsoft YaHei" panose="020B0503020204020204" pitchFamily="34" charset="-122"/>
              </a:rPr>
              <a:t>区分</a:t>
            </a:r>
            <a:endParaRPr lang="en-US" sz="2000" dirty="0">
              <a:latin typeface="Microsoft YaHei" panose="020B0503020204020204" pitchFamily="34" charset="-122"/>
              <a:ea typeface="Microsoft YaHei" panose="020B0503020204020204" pitchFamily="34" charset="-122"/>
            </a:endParaRPr>
          </a:p>
        </p:txBody>
      </p:sp>
      <p:sp>
        <p:nvSpPr>
          <p:cNvPr id="9" name="Rounded Rectangle 8">
            <a:extLst>
              <a:ext uri="{FF2B5EF4-FFF2-40B4-BE49-F238E27FC236}">
                <a16:creationId xmlns:a16="http://schemas.microsoft.com/office/drawing/2014/main" xmlns="" id="{D0DC100F-6997-7E49-8DDC-5538B0AF61BE}"/>
              </a:ext>
            </a:extLst>
          </p:cNvPr>
          <p:cNvSpPr/>
          <p:nvPr/>
        </p:nvSpPr>
        <p:spPr>
          <a:xfrm>
            <a:off x="6082826" y="1491630"/>
            <a:ext cx="2016224" cy="1008112"/>
          </a:xfrm>
          <a:prstGeom prst="roundRect">
            <a:avLst>
              <a:gd name="adj" fmla="val 8495"/>
            </a:avLst>
          </a:prstGeom>
          <a:solidFill>
            <a:srgbClr val="80298F"/>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4">
              <a:shade val="50000"/>
            </a:schemeClr>
          </a:lnRef>
          <a:fillRef idx="1">
            <a:schemeClr val="accent4"/>
          </a:fillRef>
          <a:effectRef idx="0">
            <a:schemeClr val="accent4"/>
          </a:effectRef>
          <a:fontRef idx="minor">
            <a:schemeClr val="lt1"/>
          </a:fontRef>
        </p:style>
        <p:txBody>
          <a:bodyPr rtlCol="0" anchor="ctr">
            <a:noAutofit/>
          </a:bodyPr>
          <a:lstStyle/>
          <a:p>
            <a:pPr algn="ctr"/>
            <a:r>
              <a:rPr lang="zh-CN" altLang="en-US" sz="2000" dirty="0">
                <a:latin typeface="Microsoft YaHei" panose="020B0503020204020204" pitchFamily="34" charset="-122"/>
                <a:ea typeface="Microsoft YaHei" panose="020B0503020204020204" pitchFamily="34" charset="-122"/>
              </a:rPr>
              <a:t>专业区分</a:t>
            </a:r>
            <a:endParaRPr lang="en-US" sz="2000" dirty="0">
              <a:latin typeface="Microsoft YaHei" panose="020B0503020204020204" pitchFamily="34" charset="-122"/>
              <a:ea typeface="Microsoft YaHei" panose="020B0503020204020204" pitchFamily="34" charset="-122"/>
            </a:endParaRPr>
          </a:p>
        </p:txBody>
      </p:sp>
      <p:sp>
        <p:nvSpPr>
          <p:cNvPr id="10" name="Rounded Rectangle 9">
            <a:extLst>
              <a:ext uri="{FF2B5EF4-FFF2-40B4-BE49-F238E27FC236}">
                <a16:creationId xmlns:a16="http://schemas.microsoft.com/office/drawing/2014/main" xmlns="" id="{F85D552B-4A64-0546-B5FA-034B697138F7}"/>
              </a:ext>
            </a:extLst>
          </p:cNvPr>
          <p:cNvSpPr/>
          <p:nvPr/>
        </p:nvSpPr>
        <p:spPr>
          <a:xfrm>
            <a:off x="6084168" y="2787774"/>
            <a:ext cx="2016224" cy="1008112"/>
          </a:xfrm>
          <a:prstGeom prst="roundRect">
            <a:avLst>
              <a:gd name="adj" fmla="val 10130"/>
            </a:avLst>
          </a:prstGeom>
          <a:solidFill>
            <a:srgbClr val="007F00"/>
          </a:solidFill>
          <a:ln>
            <a:noFill/>
          </a:ln>
          <a:effectLst>
            <a:outerShdw blurRad="50800" dist="38100" dir="2700000" algn="tl" rotWithShape="0">
              <a:prstClr val="black">
                <a:alpha val="40000"/>
              </a:prstClr>
            </a:outerShdw>
          </a:effectLst>
          <a:scene3d>
            <a:camera prst="orthographicFront"/>
            <a:lightRig rig="threePt" dir="t"/>
          </a:scene3d>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noAutofit/>
          </a:bodyPr>
          <a:lstStyle/>
          <a:p>
            <a:pPr algn="ctr"/>
            <a:r>
              <a:rPr lang="zh-CN" altLang="en-US" sz="2000" dirty="0">
                <a:latin typeface="Microsoft YaHei" panose="020B0503020204020204" pitchFamily="34" charset="-122"/>
                <a:ea typeface="Microsoft YaHei" panose="020B0503020204020204" pitchFamily="34" charset="-122"/>
              </a:rPr>
              <a:t>全栈</a:t>
            </a:r>
            <a:endParaRPr lang="en-US" sz="2000" dirty="0">
              <a:latin typeface="Microsoft YaHei" panose="020B0503020204020204" pitchFamily="34" charset="-122"/>
              <a:ea typeface="Microsoft YaHei" panose="020B0503020204020204" pitchFamily="34" charset="-122"/>
            </a:endParaRPr>
          </a:p>
        </p:txBody>
      </p:sp>
      <p:sp>
        <p:nvSpPr>
          <p:cNvPr id="11" name="Right Arrow 10">
            <a:extLst>
              <a:ext uri="{FF2B5EF4-FFF2-40B4-BE49-F238E27FC236}">
                <a16:creationId xmlns:a16="http://schemas.microsoft.com/office/drawing/2014/main" xmlns="" id="{CD5CA536-9335-9B47-AB30-65B2B36E4056}"/>
              </a:ext>
            </a:extLst>
          </p:cNvPr>
          <p:cNvSpPr/>
          <p:nvPr/>
        </p:nvSpPr>
        <p:spPr>
          <a:xfrm>
            <a:off x="2768781" y="2357874"/>
            <a:ext cx="432048" cy="571768"/>
          </a:xfrm>
          <a:prstGeom prst="rightArrow">
            <a:avLst/>
          </a:prstGeom>
        </p:spPr>
        <p:style>
          <a:lnRef idx="0">
            <a:schemeClr val="dk1"/>
          </a:lnRef>
          <a:fillRef idx="3">
            <a:schemeClr val="dk1"/>
          </a:fillRef>
          <a:effectRef idx="3">
            <a:schemeClr val="dk1"/>
          </a:effectRef>
          <a:fontRef idx="minor">
            <a:schemeClr val="lt1"/>
          </a:fontRef>
        </p:style>
        <p:txBody>
          <a:bodyPr rtlCol="0" anchor="ctr">
            <a:noAutofit/>
          </a:bodyPr>
          <a:lstStyle/>
          <a:p>
            <a:pPr algn="ctr"/>
            <a:endParaRPr lang="en-US"/>
          </a:p>
        </p:txBody>
      </p:sp>
      <p:sp>
        <p:nvSpPr>
          <p:cNvPr id="12" name="Right Arrow 11">
            <a:extLst>
              <a:ext uri="{FF2B5EF4-FFF2-40B4-BE49-F238E27FC236}">
                <a16:creationId xmlns:a16="http://schemas.microsoft.com/office/drawing/2014/main" xmlns="" id="{4BBDF8D9-0A48-EA4A-98A5-A46052143D3F}"/>
              </a:ext>
            </a:extLst>
          </p:cNvPr>
          <p:cNvSpPr/>
          <p:nvPr/>
        </p:nvSpPr>
        <p:spPr>
          <a:xfrm>
            <a:off x="5506426" y="1851670"/>
            <a:ext cx="432048" cy="571768"/>
          </a:xfrm>
          <a:prstGeom prst="rightArrow">
            <a:avLst/>
          </a:prstGeom>
        </p:spPr>
        <p:style>
          <a:lnRef idx="0">
            <a:schemeClr val="dk1"/>
          </a:lnRef>
          <a:fillRef idx="3">
            <a:schemeClr val="dk1"/>
          </a:fillRef>
          <a:effectRef idx="3">
            <a:schemeClr val="dk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ight Arrow 12">
            <a:extLst>
              <a:ext uri="{FF2B5EF4-FFF2-40B4-BE49-F238E27FC236}">
                <a16:creationId xmlns:a16="http://schemas.microsoft.com/office/drawing/2014/main" xmlns="" id="{4BBDF8D9-0A48-EA4A-98A5-A46052143D3F}"/>
              </a:ext>
            </a:extLst>
          </p:cNvPr>
          <p:cNvSpPr/>
          <p:nvPr/>
        </p:nvSpPr>
        <p:spPr>
          <a:xfrm>
            <a:off x="5536325" y="3005946"/>
            <a:ext cx="432048" cy="571768"/>
          </a:xfrm>
          <a:prstGeom prst="rightArrow">
            <a:avLst/>
          </a:prstGeom>
        </p:spPr>
        <p:style>
          <a:lnRef idx="0">
            <a:schemeClr val="dk1"/>
          </a:lnRef>
          <a:fillRef idx="3">
            <a:schemeClr val="dk1"/>
          </a:fillRef>
          <a:effectRef idx="3">
            <a:schemeClr val="dk1"/>
          </a:effectRef>
          <a:fontRef idx="minor">
            <a:schemeClr val="lt1"/>
          </a:fontRef>
        </p:style>
        <p:txBody>
          <a:bodyPr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Rectangle 13">
            <a:extLst>
              <a:ext uri="{FF2B5EF4-FFF2-40B4-BE49-F238E27FC236}">
                <a16:creationId xmlns:a16="http://schemas.microsoft.com/office/drawing/2014/main" xmlns="" id="{887A8276-D94F-0045-99CB-7E7F9B2E1186}"/>
              </a:ext>
            </a:extLst>
          </p:cNvPr>
          <p:cNvSpPr/>
          <p:nvPr/>
        </p:nvSpPr>
        <p:spPr>
          <a:xfrm>
            <a:off x="1047137" y="4083918"/>
            <a:ext cx="1142385"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latin typeface="Microsoft YaHei" panose="020B0503020204020204" pitchFamily="34" charset="-122"/>
                <a:ea typeface="Microsoft YaHei" panose="020B0503020204020204" pitchFamily="34" charset="-122"/>
              </a:rPr>
              <a:t>1995-2005</a:t>
            </a:r>
            <a:endParaRPr lang="en-US" sz="1400" dirty="0">
              <a:latin typeface="Microsoft YaHei" panose="020B0503020204020204" pitchFamily="34" charset="-122"/>
              <a:ea typeface="Microsoft YaHei" panose="020B0503020204020204" pitchFamily="34" charset="-122"/>
            </a:endParaRPr>
          </a:p>
        </p:txBody>
      </p:sp>
      <p:sp>
        <p:nvSpPr>
          <p:cNvPr id="15" name="Rectangle 14">
            <a:extLst>
              <a:ext uri="{FF2B5EF4-FFF2-40B4-BE49-F238E27FC236}">
                <a16:creationId xmlns:a16="http://schemas.microsoft.com/office/drawing/2014/main" xmlns="" id="{33EDB3BE-F4B0-2349-8452-BCF6C37BB2D5}"/>
              </a:ext>
            </a:extLst>
          </p:cNvPr>
          <p:cNvSpPr/>
          <p:nvPr/>
        </p:nvSpPr>
        <p:spPr>
          <a:xfrm>
            <a:off x="3782770" y="4083917"/>
            <a:ext cx="1142385"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latin typeface="Microsoft YaHei" panose="020B0503020204020204" pitchFamily="34" charset="-122"/>
                <a:ea typeface="Microsoft YaHei" panose="020B0503020204020204" pitchFamily="34" charset="-122"/>
              </a:rPr>
              <a:t>2005-2010</a:t>
            </a:r>
            <a:endParaRPr lang="en-US" sz="1400" dirty="0">
              <a:latin typeface="Microsoft YaHei" panose="020B0503020204020204" pitchFamily="34" charset="-122"/>
              <a:ea typeface="Microsoft YaHei" panose="020B0503020204020204" pitchFamily="34" charset="-122"/>
            </a:endParaRPr>
          </a:p>
        </p:txBody>
      </p:sp>
      <p:sp>
        <p:nvSpPr>
          <p:cNvPr id="16" name="Rectangle 15">
            <a:extLst>
              <a:ext uri="{FF2B5EF4-FFF2-40B4-BE49-F238E27FC236}">
                <a16:creationId xmlns:a16="http://schemas.microsoft.com/office/drawing/2014/main" xmlns="" id="{170151F1-2A76-EA4B-A5D2-B97E31F79C48}"/>
              </a:ext>
            </a:extLst>
          </p:cNvPr>
          <p:cNvSpPr/>
          <p:nvPr/>
        </p:nvSpPr>
        <p:spPr>
          <a:xfrm>
            <a:off x="6444208" y="1070598"/>
            <a:ext cx="1142385"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latin typeface="Microsoft YaHei" panose="020B0503020204020204" pitchFamily="34" charset="-122"/>
                <a:ea typeface="Microsoft YaHei" panose="020B0503020204020204" pitchFamily="34" charset="-122"/>
              </a:rPr>
              <a:t>2010-</a:t>
            </a:r>
            <a:r>
              <a:rPr lang="zh-CN" altLang="en-US" sz="1400" dirty="0">
                <a:latin typeface="Microsoft YaHei" panose="020B0503020204020204" pitchFamily="34" charset="-122"/>
                <a:ea typeface="Microsoft YaHei" panose="020B0503020204020204" pitchFamily="34" charset="-122"/>
              </a:rPr>
              <a:t>今</a:t>
            </a:r>
            <a:endParaRPr lang="en-US" sz="1400" dirty="0">
              <a:latin typeface="Microsoft YaHei" panose="020B0503020204020204" pitchFamily="34" charset="-122"/>
              <a:ea typeface="Microsoft YaHei" panose="020B0503020204020204" pitchFamily="34" charset="-122"/>
            </a:endParaRPr>
          </a:p>
        </p:txBody>
      </p:sp>
      <p:sp>
        <p:nvSpPr>
          <p:cNvPr id="17" name="Rectangle 16">
            <a:extLst>
              <a:ext uri="{FF2B5EF4-FFF2-40B4-BE49-F238E27FC236}">
                <a16:creationId xmlns:a16="http://schemas.microsoft.com/office/drawing/2014/main" xmlns="" id="{146B17BC-C183-3142-8B3B-24763FD6C093}"/>
              </a:ext>
            </a:extLst>
          </p:cNvPr>
          <p:cNvSpPr/>
          <p:nvPr/>
        </p:nvSpPr>
        <p:spPr>
          <a:xfrm>
            <a:off x="6519745" y="4083916"/>
            <a:ext cx="1142385"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latin typeface="Microsoft YaHei" panose="020B0503020204020204" pitchFamily="34" charset="-122"/>
                <a:ea typeface="Microsoft YaHei" panose="020B0503020204020204" pitchFamily="34" charset="-122"/>
              </a:rPr>
              <a:t>2015-</a:t>
            </a:r>
            <a:r>
              <a:rPr lang="zh-CN" altLang="en-US" sz="1400" dirty="0">
                <a:latin typeface="Microsoft YaHei" panose="020B0503020204020204" pitchFamily="34" charset="-122"/>
                <a:ea typeface="Microsoft YaHei" panose="020B0503020204020204" pitchFamily="34" charset="-122"/>
              </a:rPr>
              <a:t>今</a:t>
            </a:r>
            <a:endParaRPr lang="en-US" sz="1400" dirty="0">
              <a:latin typeface="Microsoft YaHei" panose="020B0503020204020204" pitchFamily="34" charset="-122"/>
              <a:ea typeface="Microsoft YaHei" panose="020B0503020204020204" pitchFamily="34" charset="-122"/>
            </a:endParaRPr>
          </a:p>
        </p:txBody>
      </p:sp>
      <p:sp>
        <p:nvSpPr>
          <p:cNvPr id="18" name="Rectangle 17">
            <a:extLst>
              <a:ext uri="{FF2B5EF4-FFF2-40B4-BE49-F238E27FC236}">
                <a16:creationId xmlns:a16="http://schemas.microsoft.com/office/drawing/2014/main" xmlns="" id="{25913484-1E2D-404E-BADD-FD1803BB746C}"/>
              </a:ext>
            </a:extLst>
          </p:cNvPr>
          <p:cNvSpPr/>
          <p:nvPr/>
        </p:nvSpPr>
        <p:spPr>
          <a:xfrm>
            <a:off x="1164472" y="2984053"/>
            <a:ext cx="907714"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Microsoft YaHei" panose="020B0503020204020204" pitchFamily="34" charset="-122"/>
                <a:ea typeface="Microsoft YaHei" panose="020B0503020204020204" pitchFamily="34" charset="-122"/>
              </a:rPr>
              <a:t>混合部署</a:t>
            </a:r>
            <a:endParaRPr lang="en-US" sz="1400" dirty="0">
              <a:latin typeface="Microsoft YaHei" panose="020B0503020204020204" pitchFamily="34" charset="-122"/>
              <a:ea typeface="Microsoft YaHei" panose="020B0503020204020204" pitchFamily="34" charset="-122"/>
            </a:endParaRPr>
          </a:p>
        </p:txBody>
      </p:sp>
      <p:sp>
        <p:nvSpPr>
          <p:cNvPr id="19" name="Rectangle 18">
            <a:extLst>
              <a:ext uri="{FF2B5EF4-FFF2-40B4-BE49-F238E27FC236}">
                <a16:creationId xmlns:a16="http://schemas.microsoft.com/office/drawing/2014/main" xmlns="" id="{A369D2B8-AEA1-FD49-8BDA-7A765E013C5B}"/>
              </a:ext>
            </a:extLst>
          </p:cNvPr>
          <p:cNvSpPr/>
          <p:nvPr/>
        </p:nvSpPr>
        <p:spPr>
          <a:xfrm>
            <a:off x="3900105" y="3005946"/>
            <a:ext cx="907714"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Microsoft YaHei" panose="020B0503020204020204" pitchFamily="34" charset="-122"/>
                <a:ea typeface="Microsoft YaHei" panose="020B0503020204020204" pitchFamily="34" charset="-122"/>
              </a:rPr>
              <a:t>动静分离</a:t>
            </a:r>
            <a:endParaRPr lang="en-US" sz="1400" dirty="0">
              <a:latin typeface="Microsoft YaHei" panose="020B0503020204020204" pitchFamily="34" charset="-122"/>
              <a:ea typeface="Microsoft YaHei" panose="020B0503020204020204" pitchFamily="34" charset="-122"/>
            </a:endParaRPr>
          </a:p>
        </p:txBody>
      </p:sp>
      <p:sp>
        <p:nvSpPr>
          <p:cNvPr id="20" name="Rectangle 19">
            <a:extLst>
              <a:ext uri="{FF2B5EF4-FFF2-40B4-BE49-F238E27FC236}">
                <a16:creationId xmlns:a16="http://schemas.microsoft.com/office/drawing/2014/main" xmlns="" id="{358D1997-46FE-A14E-AD31-4FC612EE8358}"/>
              </a:ext>
            </a:extLst>
          </p:cNvPr>
          <p:cNvSpPr/>
          <p:nvPr/>
        </p:nvSpPr>
        <p:spPr>
          <a:xfrm>
            <a:off x="6659225" y="2156662"/>
            <a:ext cx="864096"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Microsoft YaHei" panose="020B0503020204020204" pitchFamily="34" charset="-122"/>
                <a:ea typeface="Microsoft YaHei" panose="020B0503020204020204" pitchFamily="34" charset="-122"/>
              </a:rPr>
              <a:t>后端</a:t>
            </a:r>
            <a:r>
              <a:rPr lang="en-US" altLang="zh-CN" sz="1400" dirty="0">
                <a:latin typeface="Microsoft YaHei" panose="020B0503020204020204" pitchFamily="34" charset="-122"/>
                <a:ea typeface="Microsoft YaHei" panose="020B0503020204020204" pitchFamily="34" charset="-122"/>
              </a:rPr>
              <a:t>API</a:t>
            </a:r>
            <a:endParaRPr lang="en-US" sz="1400" dirty="0">
              <a:latin typeface="Microsoft YaHei" panose="020B0503020204020204" pitchFamily="34" charset="-122"/>
              <a:ea typeface="Microsoft YaHei" panose="020B0503020204020204" pitchFamily="34" charset="-122"/>
            </a:endParaRPr>
          </a:p>
        </p:txBody>
      </p:sp>
      <p:sp>
        <p:nvSpPr>
          <p:cNvPr id="21" name="Rectangle 20">
            <a:extLst>
              <a:ext uri="{FF2B5EF4-FFF2-40B4-BE49-F238E27FC236}">
                <a16:creationId xmlns:a16="http://schemas.microsoft.com/office/drawing/2014/main" xmlns="" id="{2C893762-6124-FD4C-9F8C-EC097DA37955}"/>
              </a:ext>
            </a:extLst>
          </p:cNvPr>
          <p:cNvSpPr/>
          <p:nvPr/>
        </p:nvSpPr>
        <p:spPr>
          <a:xfrm>
            <a:off x="6623221" y="3464676"/>
            <a:ext cx="936104"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dirty="0">
                <a:latin typeface="Microsoft YaHei" panose="020B0503020204020204" pitchFamily="34" charset="-122"/>
                <a:ea typeface="Microsoft YaHei" panose="020B0503020204020204" pitchFamily="34" charset="-122"/>
              </a:rPr>
              <a:t>SSR/BFF</a:t>
            </a:r>
            <a:endParaRPr lang="en-US" sz="1400" dirty="0">
              <a:latin typeface="Microsoft YaHei" panose="020B0503020204020204" pitchFamily="34" charset="-122"/>
              <a:ea typeface="Microsoft YaHei" panose="020B0503020204020204" pitchFamily="34" charset="-122"/>
            </a:endParaRPr>
          </a:p>
        </p:txBody>
      </p:sp>
      <p:sp>
        <p:nvSpPr>
          <p:cNvPr id="22" name="Rectangle 21">
            <a:extLst>
              <a:ext uri="{FF2B5EF4-FFF2-40B4-BE49-F238E27FC236}">
                <a16:creationId xmlns:a16="http://schemas.microsoft.com/office/drawing/2014/main" xmlns="" id="{C97F2CB1-6F19-9949-9519-7CCFEDAC844D}"/>
              </a:ext>
            </a:extLst>
          </p:cNvPr>
          <p:cNvSpPr/>
          <p:nvPr/>
        </p:nvSpPr>
        <p:spPr>
          <a:xfrm>
            <a:off x="6607043" y="1527469"/>
            <a:ext cx="952282"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Microsoft YaHei" panose="020B0503020204020204" pitchFamily="34" charset="-122"/>
                <a:ea typeface="Microsoft YaHei" panose="020B0503020204020204" pitchFamily="34" charset="-122"/>
              </a:rPr>
              <a:t>前端渲染</a:t>
            </a:r>
            <a:endParaRPr lang="en-US" sz="1400" dirty="0">
              <a:latin typeface="Microsoft YaHei" panose="020B0503020204020204" pitchFamily="34" charset="-122"/>
              <a:ea typeface="Microsoft YaHei" panose="020B0503020204020204" pitchFamily="34" charset="-122"/>
            </a:endParaRPr>
          </a:p>
        </p:txBody>
      </p:sp>
      <p:sp>
        <p:nvSpPr>
          <p:cNvPr id="23" name="Rectangle 22">
            <a:extLst>
              <a:ext uri="{FF2B5EF4-FFF2-40B4-BE49-F238E27FC236}">
                <a16:creationId xmlns:a16="http://schemas.microsoft.com/office/drawing/2014/main" xmlns="" id="{252D0A9A-CE2B-1F4A-B7DF-FE14850C5907}"/>
              </a:ext>
            </a:extLst>
          </p:cNvPr>
          <p:cNvSpPr/>
          <p:nvPr/>
        </p:nvSpPr>
        <p:spPr>
          <a:xfrm>
            <a:off x="6611661" y="2852057"/>
            <a:ext cx="958551"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Microsoft YaHei" panose="020B0503020204020204" pitchFamily="34" charset="-122"/>
                <a:ea typeface="Microsoft YaHei" panose="020B0503020204020204" pitchFamily="34" charset="-122"/>
              </a:rPr>
              <a:t>前端渲染</a:t>
            </a:r>
            <a:endParaRPr lang="en-US" sz="1400" dirty="0">
              <a:latin typeface="Microsoft YaHei" panose="020B0503020204020204" pitchFamily="34" charset="-122"/>
              <a:ea typeface="Microsoft YaHei" panose="020B0503020204020204" pitchFamily="34" charset="-122"/>
            </a:endParaRPr>
          </a:p>
        </p:txBody>
      </p:sp>
      <p:sp>
        <p:nvSpPr>
          <p:cNvPr id="24" name="Rectangle 23">
            <a:extLst>
              <a:ext uri="{FF2B5EF4-FFF2-40B4-BE49-F238E27FC236}">
                <a16:creationId xmlns:a16="http://schemas.microsoft.com/office/drawing/2014/main" xmlns="" id="{1F644DC9-1289-B949-B6D9-225E8AB4EC42}"/>
              </a:ext>
            </a:extLst>
          </p:cNvPr>
          <p:cNvSpPr/>
          <p:nvPr/>
        </p:nvSpPr>
        <p:spPr>
          <a:xfrm>
            <a:off x="3888013" y="3303850"/>
            <a:ext cx="907714"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Microsoft YaHei" panose="020B0503020204020204" pitchFamily="34" charset="-122"/>
                <a:ea typeface="Microsoft YaHei" panose="020B0503020204020204" pitchFamily="34" charset="-122"/>
              </a:rPr>
              <a:t>混合渲染</a:t>
            </a:r>
            <a:endParaRPr lang="en-US" sz="1400" dirty="0">
              <a:latin typeface="Microsoft YaHei" panose="020B0503020204020204" pitchFamily="34" charset="-122"/>
              <a:ea typeface="Microsoft YaHei" panose="020B0503020204020204" pitchFamily="34" charset="-122"/>
            </a:endParaRPr>
          </a:p>
        </p:txBody>
      </p:sp>
      <p:sp>
        <p:nvSpPr>
          <p:cNvPr id="25" name="Rectangle 24">
            <a:extLst>
              <a:ext uri="{FF2B5EF4-FFF2-40B4-BE49-F238E27FC236}">
                <a16:creationId xmlns:a16="http://schemas.microsoft.com/office/drawing/2014/main" xmlns="" id="{2B5DE13C-1E38-9C40-9A2B-7A8F7902BC99}"/>
              </a:ext>
            </a:extLst>
          </p:cNvPr>
          <p:cNvSpPr/>
          <p:nvPr/>
        </p:nvSpPr>
        <p:spPr>
          <a:xfrm>
            <a:off x="1164472" y="3291830"/>
            <a:ext cx="907714"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Microsoft YaHei" panose="020B0503020204020204" pitchFamily="34" charset="-122"/>
                <a:ea typeface="Microsoft YaHei" panose="020B0503020204020204" pitchFamily="34" charset="-122"/>
              </a:rPr>
              <a:t>后端渲染</a:t>
            </a:r>
            <a:endParaRPr lang="en-US" sz="1400" dirty="0">
              <a:latin typeface="Microsoft YaHei" panose="020B0503020204020204" pitchFamily="34" charset="-122"/>
              <a:ea typeface="Microsoft YaHei" panose="020B0503020204020204" pitchFamily="34" charset="-122"/>
            </a:endParaRPr>
          </a:p>
        </p:txBody>
      </p:sp>
      <p:sp>
        <p:nvSpPr>
          <p:cNvPr id="26" name="Rectangle 25">
            <a:extLst>
              <a:ext uri="{FF2B5EF4-FFF2-40B4-BE49-F238E27FC236}">
                <a16:creationId xmlns:a16="http://schemas.microsoft.com/office/drawing/2014/main" xmlns="" id="{48CA43D1-E069-694C-9332-1E03D327BA35}"/>
              </a:ext>
            </a:extLst>
          </p:cNvPr>
          <p:cNvSpPr/>
          <p:nvPr/>
        </p:nvSpPr>
        <p:spPr>
          <a:xfrm>
            <a:off x="1164472" y="1983665"/>
            <a:ext cx="907714"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Microsoft YaHei" panose="020B0503020204020204" pitchFamily="34" charset="-122"/>
                <a:ea typeface="Microsoft YaHei" panose="020B0503020204020204" pitchFamily="34" charset="-122"/>
              </a:rPr>
              <a:t>后端入口</a:t>
            </a:r>
            <a:endParaRPr lang="en-US" sz="1400" dirty="0">
              <a:latin typeface="Microsoft YaHei" panose="020B0503020204020204" pitchFamily="34" charset="-122"/>
              <a:ea typeface="Microsoft YaHei" panose="020B0503020204020204" pitchFamily="34" charset="-122"/>
            </a:endParaRPr>
          </a:p>
        </p:txBody>
      </p:sp>
      <p:sp>
        <p:nvSpPr>
          <p:cNvPr id="27" name="Rectangle 26">
            <a:extLst>
              <a:ext uri="{FF2B5EF4-FFF2-40B4-BE49-F238E27FC236}">
                <a16:creationId xmlns:a16="http://schemas.microsoft.com/office/drawing/2014/main" xmlns="" id="{CFBCBDDC-8B7D-B748-B340-9D358BC0EAEC}"/>
              </a:ext>
            </a:extLst>
          </p:cNvPr>
          <p:cNvSpPr/>
          <p:nvPr/>
        </p:nvSpPr>
        <p:spPr>
          <a:xfrm>
            <a:off x="3908560" y="1983664"/>
            <a:ext cx="907714"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Microsoft YaHei" panose="020B0503020204020204" pitchFamily="34" charset="-122"/>
                <a:ea typeface="Microsoft YaHei" panose="020B0503020204020204" pitchFamily="34" charset="-122"/>
              </a:rPr>
              <a:t>后端入口</a:t>
            </a:r>
            <a:endParaRPr lang="en-US" sz="1400" dirty="0">
              <a:latin typeface="Microsoft YaHei" panose="020B0503020204020204" pitchFamily="34" charset="-122"/>
              <a:ea typeface="Microsoft YaHei" panose="020B0503020204020204" pitchFamily="34" charset="-122"/>
            </a:endParaRPr>
          </a:p>
        </p:txBody>
      </p:sp>
      <p:sp>
        <p:nvSpPr>
          <p:cNvPr id="28" name="Rectangle 27">
            <a:extLst>
              <a:ext uri="{FF2B5EF4-FFF2-40B4-BE49-F238E27FC236}">
                <a16:creationId xmlns:a16="http://schemas.microsoft.com/office/drawing/2014/main" xmlns="" id="{48CA43D1-E069-694C-9332-1E03D327BA35}"/>
              </a:ext>
            </a:extLst>
          </p:cNvPr>
          <p:cNvSpPr/>
          <p:nvPr/>
        </p:nvSpPr>
        <p:spPr>
          <a:xfrm>
            <a:off x="7502993" y="1726629"/>
            <a:ext cx="671055"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Microsoft YaHei" panose="020B0503020204020204" pitchFamily="34" charset="-122"/>
                <a:ea typeface="Microsoft YaHei" panose="020B0503020204020204" pitchFamily="34" charset="-122"/>
              </a:rPr>
              <a:t>前端</a:t>
            </a:r>
            <a:endParaRPr lang="en-US" altLang="zh-CN" sz="1400" dirty="0">
              <a:latin typeface="Microsoft YaHei" panose="020B0503020204020204" pitchFamily="34" charset="-122"/>
              <a:ea typeface="Microsoft YaHei" panose="020B0503020204020204" pitchFamily="34" charset="-122"/>
            </a:endParaRPr>
          </a:p>
          <a:p>
            <a:pPr algn="ctr"/>
            <a:r>
              <a:rPr lang="zh-CN" altLang="en-US" sz="1400" dirty="0">
                <a:latin typeface="Microsoft YaHei" panose="020B0503020204020204" pitchFamily="34" charset="-122"/>
                <a:ea typeface="Microsoft YaHei" panose="020B0503020204020204" pitchFamily="34" charset="-122"/>
              </a:rPr>
              <a:t>入口</a:t>
            </a:r>
            <a:endParaRPr lang="en-US" sz="1400" dirty="0">
              <a:latin typeface="Microsoft YaHei" panose="020B0503020204020204" pitchFamily="34" charset="-122"/>
              <a:ea typeface="Microsoft YaHei" panose="020B0503020204020204" pitchFamily="34" charset="-122"/>
            </a:endParaRPr>
          </a:p>
        </p:txBody>
      </p:sp>
      <p:sp>
        <p:nvSpPr>
          <p:cNvPr id="30" name="Rectangle 29">
            <a:extLst>
              <a:ext uri="{FF2B5EF4-FFF2-40B4-BE49-F238E27FC236}">
                <a16:creationId xmlns:a16="http://schemas.microsoft.com/office/drawing/2014/main" xmlns="" id="{8442AEB7-F549-954B-A9C8-3CD3D36C5E49}"/>
              </a:ext>
            </a:extLst>
          </p:cNvPr>
          <p:cNvSpPr/>
          <p:nvPr/>
        </p:nvSpPr>
        <p:spPr>
          <a:xfrm>
            <a:off x="7426650" y="3025882"/>
            <a:ext cx="671055"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Microsoft YaHei" panose="020B0503020204020204" pitchFamily="34" charset="-122"/>
                <a:ea typeface="Microsoft YaHei" panose="020B0503020204020204" pitchFamily="34" charset="-122"/>
              </a:rPr>
              <a:t>前端</a:t>
            </a:r>
            <a:endParaRPr lang="en-US" altLang="zh-CN" sz="1400" dirty="0">
              <a:latin typeface="Microsoft YaHei" panose="020B0503020204020204" pitchFamily="34" charset="-122"/>
              <a:ea typeface="Microsoft YaHei" panose="020B0503020204020204" pitchFamily="34" charset="-122"/>
            </a:endParaRPr>
          </a:p>
          <a:p>
            <a:pPr algn="ctr"/>
            <a:r>
              <a:rPr lang="zh-CN" altLang="en-US" sz="1400" dirty="0">
                <a:latin typeface="Microsoft YaHei" panose="020B0503020204020204" pitchFamily="34" charset="-122"/>
                <a:ea typeface="Microsoft YaHei" panose="020B0503020204020204" pitchFamily="34" charset="-122"/>
              </a:rPr>
              <a:t>入口</a:t>
            </a:r>
            <a:endParaRPr lang="en-US" sz="1400" dirty="0">
              <a:latin typeface="Microsoft YaHei" panose="020B0503020204020204" pitchFamily="34" charset="-122"/>
              <a:ea typeface="Microsoft YaHei" panose="020B0503020204020204" pitchFamily="34" charset="-122"/>
            </a:endParaRPr>
          </a:p>
        </p:txBody>
      </p:sp>
      <p:sp>
        <p:nvSpPr>
          <p:cNvPr id="32" name="Rectangle 31">
            <a:extLst>
              <a:ext uri="{FF2B5EF4-FFF2-40B4-BE49-F238E27FC236}">
                <a16:creationId xmlns:a16="http://schemas.microsoft.com/office/drawing/2014/main" xmlns="" id="{B1460D12-8302-8E45-BE0D-B3ED01719A4E}"/>
              </a:ext>
            </a:extLst>
          </p:cNvPr>
          <p:cNvSpPr/>
          <p:nvPr/>
        </p:nvSpPr>
        <p:spPr>
          <a:xfrm>
            <a:off x="8172941" y="3110131"/>
            <a:ext cx="781245"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Microsoft YaHei" panose="020B0503020204020204" pitchFamily="34" charset="-122"/>
                <a:ea typeface="Microsoft YaHei" panose="020B0503020204020204" pitchFamily="34" charset="-122"/>
              </a:rPr>
              <a:t>后端</a:t>
            </a:r>
            <a:endParaRPr lang="en-US" altLang="zh-CN" sz="1400" dirty="0">
              <a:latin typeface="Microsoft YaHei" panose="020B0503020204020204" pitchFamily="34" charset="-122"/>
              <a:ea typeface="Microsoft YaHei" panose="020B0503020204020204" pitchFamily="34" charset="-122"/>
            </a:endParaRPr>
          </a:p>
          <a:p>
            <a:pPr algn="ctr"/>
            <a:r>
              <a:rPr lang="zh-CN" altLang="en-US" sz="1400" dirty="0">
                <a:latin typeface="Microsoft YaHei" panose="020B0503020204020204" pitchFamily="34" charset="-122"/>
                <a:ea typeface="Microsoft YaHei" panose="020B0503020204020204" pitchFamily="34" charset="-122"/>
              </a:rPr>
              <a:t>微服务</a:t>
            </a:r>
            <a:endParaRPr lang="en-US" sz="1400" dirty="0">
              <a:latin typeface="Microsoft YaHei" panose="020B0503020204020204" pitchFamily="34" charset="-122"/>
              <a:ea typeface="Microsoft YaHei" panose="020B0503020204020204" pitchFamily="34" charset="-122"/>
            </a:endParaRPr>
          </a:p>
        </p:txBody>
      </p:sp>
      <p:sp>
        <p:nvSpPr>
          <p:cNvPr id="33" name="Rectangle 32">
            <a:extLst>
              <a:ext uri="{FF2B5EF4-FFF2-40B4-BE49-F238E27FC236}">
                <a16:creationId xmlns:a16="http://schemas.microsoft.com/office/drawing/2014/main" xmlns="" id="{A0B25A84-81F6-8445-B45B-B483C2B7F06A}"/>
              </a:ext>
            </a:extLst>
          </p:cNvPr>
          <p:cNvSpPr/>
          <p:nvPr/>
        </p:nvSpPr>
        <p:spPr>
          <a:xfrm>
            <a:off x="8172941" y="1755392"/>
            <a:ext cx="768770" cy="523220"/>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Microsoft YaHei" panose="020B0503020204020204" pitchFamily="34" charset="-122"/>
                <a:ea typeface="Microsoft YaHei" panose="020B0503020204020204" pitchFamily="34" charset="-122"/>
              </a:rPr>
              <a:t>后端</a:t>
            </a:r>
            <a:endParaRPr lang="en-US" altLang="zh-CN" sz="1400" dirty="0">
              <a:latin typeface="Microsoft YaHei" panose="020B0503020204020204" pitchFamily="34" charset="-122"/>
              <a:ea typeface="Microsoft YaHei" panose="020B0503020204020204" pitchFamily="34" charset="-122"/>
            </a:endParaRPr>
          </a:p>
          <a:p>
            <a:pPr algn="ctr"/>
            <a:r>
              <a:rPr lang="zh-CN" altLang="en-US" sz="1400" dirty="0">
                <a:latin typeface="Microsoft YaHei" panose="020B0503020204020204" pitchFamily="34" charset="-122"/>
                <a:ea typeface="Microsoft YaHei" panose="020B0503020204020204" pitchFamily="34" charset="-122"/>
              </a:rPr>
              <a:t>服务化</a:t>
            </a:r>
            <a:endParaRPr 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717074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EF9223-1114-5D4A-930A-F85970EE6CCE}"/>
              </a:ext>
            </a:extLst>
          </p:cNvPr>
          <p:cNvSpPr>
            <a:spLocks noGrp="1"/>
          </p:cNvSpPr>
          <p:nvPr>
            <p:ph type="title"/>
          </p:nvPr>
        </p:nvSpPr>
        <p:spPr/>
        <p:txBody>
          <a:bodyPr/>
          <a:lstStyle/>
          <a:p>
            <a:r>
              <a:rPr lang="en-US" altLang="zh-CN" dirty="0"/>
              <a:t>Web</a:t>
            </a:r>
            <a:r>
              <a:rPr lang="zh-CN" altLang="en-US" dirty="0"/>
              <a:t>开发流程与分工</a:t>
            </a:r>
            <a:r>
              <a:rPr lang="en-US" altLang="zh-CN" dirty="0"/>
              <a:t>-</a:t>
            </a:r>
            <a:r>
              <a:rPr lang="zh-CN" altLang="en-US" dirty="0"/>
              <a:t>前后端分工模式</a:t>
            </a:r>
            <a:endParaRPr lang="en-US" dirty="0"/>
          </a:p>
        </p:txBody>
      </p:sp>
      <p:graphicFrame>
        <p:nvGraphicFramePr>
          <p:cNvPr id="4" name="内容占位符 3">
            <a:extLst>
              <a:ext uri="{FF2B5EF4-FFF2-40B4-BE49-F238E27FC236}">
                <a16:creationId xmlns:a16="http://schemas.microsoft.com/office/drawing/2014/main" xmlns="" id="{2EC24FDE-7200-9540-8611-8CB2E9904DFE}"/>
              </a:ext>
            </a:extLst>
          </p:cNvPr>
          <p:cNvGraphicFramePr>
            <a:graphicFrameLocks/>
          </p:cNvGraphicFramePr>
          <p:nvPr>
            <p:extLst>
              <p:ext uri="{D42A27DB-BD31-4B8C-83A1-F6EECF244321}">
                <p14:modId xmlns:p14="http://schemas.microsoft.com/office/powerpoint/2010/main" val="1671983476"/>
              </p:ext>
            </p:extLst>
          </p:nvPr>
        </p:nvGraphicFramePr>
        <p:xfrm>
          <a:off x="323528" y="890028"/>
          <a:ext cx="8424936" cy="39604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xmlns="" id="{887A8276-D94F-0045-99CB-7E7F9B2E1186}"/>
              </a:ext>
            </a:extLst>
          </p:cNvPr>
          <p:cNvSpPr/>
          <p:nvPr/>
        </p:nvSpPr>
        <p:spPr>
          <a:xfrm>
            <a:off x="553006" y="4724760"/>
            <a:ext cx="1142385"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Microsoft YaHei" panose="020B0503020204020204" pitchFamily="34" charset="-122"/>
                <a:ea typeface="Microsoft YaHei" panose="020B0503020204020204" pitchFamily="34" charset="-122"/>
              </a:rPr>
              <a:t>公司早期</a:t>
            </a:r>
            <a:endParaRPr lang="en-US" sz="1400" dirty="0">
              <a:latin typeface="Microsoft YaHei" panose="020B0503020204020204" pitchFamily="34" charset="-122"/>
              <a:ea typeface="Microsoft YaHei" panose="020B0503020204020204" pitchFamily="34" charset="-122"/>
            </a:endParaRPr>
          </a:p>
        </p:txBody>
      </p:sp>
      <p:sp>
        <p:nvSpPr>
          <p:cNvPr id="6" name="Rectangle 5">
            <a:extLst>
              <a:ext uri="{FF2B5EF4-FFF2-40B4-BE49-F238E27FC236}">
                <a16:creationId xmlns:a16="http://schemas.microsoft.com/office/drawing/2014/main" xmlns="" id="{5E2F3854-A9F1-8B4E-ABB5-2FD8D6070C18}"/>
              </a:ext>
            </a:extLst>
          </p:cNvPr>
          <p:cNvSpPr/>
          <p:nvPr/>
        </p:nvSpPr>
        <p:spPr>
          <a:xfrm>
            <a:off x="2777467" y="4724761"/>
            <a:ext cx="1142385"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Microsoft YaHei" panose="020B0503020204020204" pitchFamily="34" charset="-122"/>
                <a:ea typeface="Microsoft YaHei" panose="020B0503020204020204" pitchFamily="34" charset="-122"/>
              </a:rPr>
              <a:t>公司发展期</a:t>
            </a:r>
            <a:endParaRPr lang="en-US" sz="1400" dirty="0">
              <a:latin typeface="Microsoft YaHei" panose="020B0503020204020204" pitchFamily="34" charset="-122"/>
              <a:ea typeface="Microsoft YaHei" panose="020B0503020204020204" pitchFamily="34" charset="-122"/>
            </a:endParaRPr>
          </a:p>
        </p:txBody>
      </p:sp>
      <p:sp>
        <p:nvSpPr>
          <p:cNvPr id="7" name="Rectangle 6">
            <a:extLst>
              <a:ext uri="{FF2B5EF4-FFF2-40B4-BE49-F238E27FC236}">
                <a16:creationId xmlns:a16="http://schemas.microsoft.com/office/drawing/2014/main" xmlns="" id="{FD7C334B-3DC9-A44A-9FEE-4D8E836FF4ED}"/>
              </a:ext>
            </a:extLst>
          </p:cNvPr>
          <p:cNvSpPr/>
          <p:nvPr/>
        </p:nvSpPr>
        <p:spPr>
          <a:xfrm>
            <a:off x="5071103" y="4724763"/>
            <a:ext cx="1142385"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Microsoft YaHei" panose="020B0503020204020204" pitchFamily="34" charset="-122"/>
                <a:ea typeface="Microsoft YaHei" panose="020B0503020204020204" pitchFamily="34" charset="-122"/>
              </a:rPr>
              <a:t>公司成熟期</a:t>
            </a:r>
            <a:endParaRPr lang="en-US" sz="1400" dirty="0">
              <a:latin typeface="Microsoft YaHei" panose="020B0503020204020204" pitchFamily="34" charset="-122"/>
              <a:ea typeface="Microsoft YaHei" panose="020B0503020204020204" pitchFamily="34" charset="-122"/>
            </a:endParaRPr>
          </a:p>
        </p:txBody>
      </p:sp>
      <p:sp>
        <p:nvSpPr>
          <p:cNvPr id="8" name="Rectangle 7">
            <a:extLst>
              <a:ext uri="{FF2B5EF4-FFF2-40B4-BE49-F238E27FC236}">
                <a16:creationId xmlns:a16="http://schemas.microsoft.com/office/drawing/2014/main" xmlns="" id="{4403088C-C47B-B44B-922D-C998471CB8E3}"/>
              </a:ext>
            </a:extLst>
          </p:cNvPr>
          <p:cNvSpPr/>
          <p:nvPr/>
        </p:nvSpPr>
        <p:spPr>
          <a:xfrm>
            <a:off x="7226390" y="4724762"/>
            <a:ext cx="1224136" cy="30777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dirty="0">
                <a:latin typeface="Microsoft YaHei" panose="020B0503020204020204" pitchFamily="34" charset="-122"/>
                <a:ea typeface="Microsoft YaHei" panose="020B0503020204020204" pitchFamily="34" charset="-122"/>
              </a:rPr>
              <a:t>适合各阶段</a:t>
            </a:r>
            <a:endParaRPr 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531404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D0EDD0-FF1C-2E4D-A911-FEB465CE9EBC}"/>
              </a:ext>
            </a:extLst>
          </p:cNvPr>
          <p:cNvSpPr>
            <a:spLocks noGrp="1"/>
          </p:cNvSpPr>
          <p:nvPr>
            <p:ph type="title"/>
          </p:nvPr>
        </p:nvSpPr>
        <p:spPr/>
        <p:txBody>
          <a:bodyPr/>
          <a:lstStyle/>
          <a:p>
            <a:r>
              <a:rPr lang="en-US" altLang="zh-CN" dirty="0"/>
              <a:t>Web</a:t>
            </a:r>
            <a:r>
              <a:rPr lang="zh-CN" altLang="en-US" dirty="0"/>
              <a:t>开发流程与分工</a:t>
            </a:r>
            <a:r>
              <a:rPr lang="en-US" altLang="zh-CN" dirty="0"/>
              <a:t>-</a:t>
            </a:r>
            <a:r>
              <a:rPr lang="zh-CN" altLang="en-US" dirty="0"/>
              <a:t>前后端边界</a:t>
            </a:r>
            <a:endParaRPr lang="en-US" dirty="0"/>
          </a:p>
        </p:txBody>
      </p:sp>
      <p:sp>
        <p:nvSpPr>
          <p:cNvPr id="5" name="椭圆 3">
            <a:extLst>
              <a:ext uri="{FF2B5EF4-FFF2-40B4-BE49-F238E27FC236}">
                <a16:creationId xmlns:a16="http://schemas.microsoft.com/office/drawing/2014/main" xmlns="" id="{DF4F5A26-A2DD-B942-A8F0-B1BD505B6D33}"/>
              </a:ext>
            </a:extLst>
          </p:cNvPr>
          <p:cNvSpPr/>
          <p:nvPr/>
        </p:nvSpPr>
        <p:spPr>
          <a:xfrm>
            <a:off x="1979712" y="732715"/>
            <a:ext cx="4464496" cy="4437920"/>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
        <p:nvSpPr>
          <p:cNvPr id="6" name="椭圆 4">
            <a:extLst>
              <a:ext uri="{FF2B5EF4-FFF2-40B4-BE49-F238E27FC236}">
                <a16:creationId xmlns:a16="http://schemas.microsoft.com/office/drawing/2014/main" xmlns="" id="{C75E897C-FAC9-3E4E-A393-89DB0425A312}"/>
              </a:ext>
            </a:extLst>
          </p:cNvPr>
          <p:cNvSpPr/>
          <p:nvPr/>
        </p:nvSpPr>
        <p:spPr>
          <a:xfrm>
            <a:off x="1006954" y="1701174"/>
            <a:ext cx="1606440" cy="196207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7" name="椭圆 5">
            <a:extLst>
              <a:ext uri="{FF2B5EF4-FFF2-40B4-BE49-F238E27FC236}">
                <a16:creationId xmlns:a16="http://schemas.microsoft.com/office/drawing/2014/main" xmlns="" id="{D4BAF408-C8EC-004B-95F6-784654A98485}"/>
              </a:ext>
            </a:extLst>
          </p:cNvPr>
          <p:cNvSpPr/>
          <p:nvPr/>
        </p:nvSpPr>
        <p:spPr>
          <a:xfrm>
            <a:off x="5874821" y="1770943"/>
            <a:ext cx="1786086" cy="2093015"/>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dirty="0">
              <a:latin typeface="微软雅黑" panose="020B0503020204020204" pitchFamily="34" charset="-122"/>
              <a:ea typeface="微软雅黑" panose="020B0503020204020204" pitchFamily="34" charset="-122"/>
            </a:endParaRPr>
          </a:p>
        </p:txBody>
      </p:sp>
      <p:sp>
        <p:nvSpPr>
          <p:cNvPr id="8" name="圆角矩形 6">
            <a:extLst>
              <a:ext uri="{FF2B5EF4-FFF2-40B4-BE49-F238E27FC236}">
                <a16:creationId xmlns:a16="http://schemas.microsoft.com/office/drawing/2014/main" xmlns="" id="{BF6B0311-CCB3-7649-825F-82189A16E937}"/>
              </a:ext>
            </a:extLst>
          </p:cNvPr>
          <p:cNvSpPr/>
          <p:nvPr/>
        </p:nvSpPr>
        <p:spPr>
          <a:xfrm>
            <a:off x="2700623" y="790859"/>
            <a:ext cx="3010436" cy="1504950"/>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9" name="圆角矩形 7">
            <a:extLst>
              <a:ext uri="{FF2B5EF4-FFF2-40B4-BE49-F238E27FC236}">
                <a16:creationId xmlns:a16="http://schemas.microsoft.com/office/drawing/2014/main" xmlns="" id="{F74AE61A-0261-214A-8F56-0CE43E1FC6E9}"/>
              </a:ext>
            </a:extLst>
          </p:cNvPr>
          <p:cNvSpPr/>
          <p:nvPr/>
        </p:nvSpPr>
        <p:spPr>
          <a:xfrm>
            <a:off x="2700623" y="2385909"/>
            <a:ext cx="3027901" cy="1834292"/>
          </a:xfrm>
          <a:prstGeom prst="roundRect">
            <a:avLst>
              <a:gd name="adj" fmla="val 12679"/>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0" name="圆角矩形 8">
            <a:extLst>
              <a:ext uri="{FF2B5EF4-FFF2-40B4-BE49-F238E27FC236}">
                <a16:creationId xmlns:a16="http://schemas.microsoft.com/office/drawing/2014/main" xmlns="" id="{8A5F96C3-8EDE-494F-8A85-30797C5FA44C}"/>
              </a:ext>
            </a:extLst>
          </p:cNvPr>
          <p:cNvSpPr/>
          <p:nvPr/>
        </p:nvSpPr>
        <p:spPr>
          <a:xfrm>
            <a:off x="2700623" y="4262101"/>
            <a:ext cx="3027901" cy="83652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1350">
              <a:latin typeface="微软雅黑" panose="020B0503020204020204" pitchFamily="34" charset="-122"/>
              <a:ea typeface="微软雅黑" panose="020B0503020204020204" pitchFamily="34" charset="-122"/>
            </a:endParaRPr>
          </a:p>
        </p:txBody>
      </p:sp>
      <p:sp>
        <p:nvSpPr>
          <p:cNvPr id="11" name="TextBox 10">
            <a:extLst>
              <a:ext uri="{FF2B5EF4-FFF2-40B4-BE49-F238E27FC236}">
                <a16:creationId xmlns:a16="http://schemas.microsoft.com/office/drawing/2014/main" xmlns="" id="{8942986D-8079-F34E-BCC3-515A2B92E396}"/>
              </a:ext>
            </a:extLst>
          </p:cNvPr>
          <p:cNvSpPr txBox="1"/>
          <p:nvPr/>
        </p:nvSpPr>
        <p:spPr>
          <a:xfrm>
            <a:off x="1381369" y="1949270"/>
            <a:ext cx="877163" cy="1546577"/>
          </a:xfrm>
          <a:prstGeom prst="rect">
            <a:avLst/>
          </a:prstGeom>
          <a:noFill/>
        </p:spPr>
        <p:txBody>
          <a:bodyPr wrap="none" rtlCol="0">
            <a:spAutoFit/>
          </a:bodyPr>
          <a:lstStyle/>
          <a:p>
            <a:r>
              <a:rPr lang="zh-CN" altLang="en-US" sz="1350" dirty="0">
                <a:latin typeface="微软雅黑" panose="020B0503020204020204" pitchFamily="34" charset="-122"/>
                <a:ea typeface="微软雅黑" panose="020B0503020204020204" pitchFamily="34" charset="-122"/>
              </a:rPr>
              <a:t>需求文档</a:t>
            </a:r>
            <a:endParaRPr lang="en-US" altLang="zh-CN" sz="1350" dirty="0">
              <a:latin typeface="微软雅黑" panose="020B0503020204020204" pitchFamily="34" charset="-122"/>
              <a:ea typeface="微软雅黑" panose="020B0503020204020204" pitchFamily="34" charset="-122"/>
            </a:endParaRPr>
          </a:p>
          <a:p>
            <a:r>
              <a:rPr lang="zh-CN" altLang="en-US" sz="1350" dirty="0">
                <a:latin typeface="微软雅黑" panose="020B0503020204020204" pitchFamily="34" charset="-122"/>
                <a:ea typeface="微软雅黑" panose="020B0503020204020204" pitchFamily="34" charset="-122"/>
              </a:rPr>
              <a:t>信息架构</a:t>
            </a:r>
            <a:endParaRPr lang="en-US" altLang="zh-CN" sz="1350" dirty="0">
              <a:latin typeface="微软雅黑" panose="020B0503020204020204" pitchFamily="34" charset="-122"/>
              <a:ea typeface="微软雅黑" panose="020B0503020204020204" pitchFamily="34" charset="-122"/>
            </a:endParaRPr>
          </a:p>
          <a:p>
            <a:r>
              <a:rPr lang="zh-CN" altLang="en-US" sz="1350" dirty="0">
                <a:latin typeface="微软雅黑" panose="020B0503020204020204" pitchFamily="34" charset="-122"/>
                <a:ea typeface="微软雅黑" panose="020B0503020204020204" pitchFamily="34" charset="-122"/>
              </a:rPr>
              <a:t>功能结构</a:t>
            </a:r>
            <a:endParaRPr lang="en-US" altLang="zh-CN" sz="1350" dirty="0">
              <a:latin typeface="微软雅黑" panose="020B0503020204020204" pitchFamily="34" charset="-122"/>
              <a:ea typeface="微软雅黑" panose="020B0503020204020204" pitchFamily="34" charset="-122"/>
            </a:endParaRPr>
          </a:p>
          <a:p>
            <a:r>
              <a:rPr lang="zh-CN" altLang="en-US" sz="1350" dirty="0">
                <a:latin typeface="微软雅黑" panose="020B0503020204020204" pitchFamily="34" charset="-122"/>
                <a:ea typeface="微软雅黑" panose="020B0503020204020204" pitchFamily="34" charset="-122"/>
              </a:rPr>
              <a:t>交互设计</a:t>
            </a:r>
            <a:endParaRPr lang="en-US" altLang="zh-CN" sz="1350" dirty="0">
              <a:latin typeface="微软雅黑" panose="020B0503020204020204" pitchFamily="34" charset="-122"/>
              <a:ea typeface="微软雅黑" panose="020B0503020204020204" pitchFamily="34" charset="-122"/>
            </a:endParaRPr>
          </a:p>
          <a:p>
            <a:r>
              <a:rPr lang="zh-CN" altLang="en-US" sz="1350" dirty="0">
                <a:latin typeface="微软雅黑" panose="020B0503020204020204" pitchFamily="34" charset="-122"/>
                <a:ea typeface="微软雅黑" panose="020B0503020204020204" pitchFamily="34" charset="-122"/>
              </a:rPr>
              <a:t>视觉设计</a:t>
            </a:r>
            <a:endParaRPr lang="en-US" altLang="zh-CN" sz="1350" dirty="0">
              <a:latin typeface="微软雅黑" panose="020B0503020204020204" pitchFamily="34" charset="-122"/>
              <a:ea typeface="微软雅黑" panose="020B0503020204020204" pitchFamily="34" charset="-122"/>
            </a:endParaRPr>
          </a:p>
          <a:p>
            <a:r>
              <a:rPr lang="zh-CN" altLang="en-US" sz="1350" dirty="0">
                <a:latin typeface="微软雅黑" panose="020B0503020204020204" pitchFamily="34" charset="-122"/>
                <a:ea typeface="微软雅黑" panose="020B0503020204020204" pitchFamily="34" charset="-122"/>
              </a:rPr>
              <a:t>用户研究</a:t>
            </a:r>
            <a:endParaRPr lang="en-US" altLang="zh-CN" sz="1350" dirty="0">
              <a:latin typeface="微软雅黑" panose="020B0503020204020204" pitchFamily="34" charset="-122"/>
              <a:ea typeface="微软雅黑" panose="020B0503020204020204" pitchFamily="34" charset="-122"/>
            </a:endParaRPr>
          </a:p>
          <a:p>
            <a:r>
              <a:rPr lang="en-US" altLang="zh-CN" sz="1350" dirty="0">
                <a:latin typeface="微软雅黑" panose="020B0503020204020204" pitchFamily="34" charset="-122"/>
                <a:ea typeface="微软雅黑" panose="020B0503020204020204" pitchFamily="34" charset="-122"/>
              </a:rPr>
              <a:t>……</a:t>
            </a:r>
            <a:endParaRPr lang="zh-CN" altLang="en-US" sz="1350" dirty="0">
              <a:latin typeface="微软雅黑" panose="020B0503020204020204" pitchFamily="34" charset="-122"/>
              <a:ea typeface="微软雅黑" panose="020B0503020204020204" pitchFamily="34" charset="-122"/>
            </a:endParaRPr>
          </a:p>
        </p:txBody>
      </p:sp>
      <p:sp>
        <p:nvSpPr>
          <p:cNvPr id="12" name="TextBox 11">
            <a:extLst>
              <a:ext uri="{FF2B5EF4-FFF2-40B4-BE49-F238E27FC236}">
                <a16:creationId xmlns:a16="http://schemas.microsoft.com/office/drawing/2014/main" xmlns="" id="{E13A4DB4-998A-304E-A769-075BABC5FC95}"/>
              </a:ext>
            </a:extLst>
          </p:cNvPr>
          <p:cNvSpPr txBox="1"/>
          <p:nvPr/>
        </p:nvSpPr>
        <p:spPr>
          <a:xfrm>
            <a:off x="6228642" y="1901882"/>
            <a:ext cx="1297150" cy="1962076"/>
          </a:xfrm>
          <a:prstGeom prst="rect">
            <a:avLst/>
          </a:prstGeom>
          <a:noFill/>
        </p:spPr>
        <p:txBody>
          <a:bodyPr wrap="none" rtlCol="0">
            <a:spAutoFit/>
          </a:bodyPr>
          <a:lstStyle/>
          <a:p>
            <a:r>
              <a:rPr lang="zh-CN" altLang="en-US" sz="1350" dirty="0">
                <a:latin typeface="微软雅黑" panose="020B0503020204020204" pitchFamily="34" charset="-122"/>
                <a:ea typeface="微软雅黑" panose="020B0503020204020204" pitchFamily="34" charset="-122"/>
              </a:rPr>
              <a:t>中间件</a:t>
            </a:r>
            <a:r>
              <a:rPr lang="en-US" altLang="zh-CN" sz="1350" dirty="0">
                <a:latin typeface="微软雅黑" panose="020B0503020204020204" pitchFamily="34" charset="-122"/>
                <a:ea typeface="微软雅黑" panose="020B0503020204020204" pitchFamily="34" charset="-122"/>
              </a:rPr>
              <a:t>/</a:t>
            </a:r>
            <a:r>
              <a:rPr lang="zh-CN" altLang="en-US" sz="1350" dirty="0">
                <a:latin typeface="微软雅黑" panose="020B0503020204020204" pitchFamily="34" charset="-122"/>
                <a:ea typeface="微软雅黑" panose="020B0503020204020204" pitchFamily="34" charset="-122"/>
              </a:rPr>
              <a:t>驱动</a:t>
            </a:r>
            <a:endParaRPr lang="en-US" altLang="zh-CN" sz="1350" dirty="0">
              <a:latin typeface="微软雅黑" panose="020B0503020204020204" pitchFamily="34" charset="-122"/>
              <a:ea typeface="微软雅黑" panose="020B0503020204020204" pitchFamily="34" charset="-122"/>
            </a:endParaRPr>
          </a:p>
          <a:p>
            <a:r>
              <a:rPr lang="zh-CN" altLang="en-US" sz="1350" dirty="0">
                <a:latin typeface="微软雅黑" panose="020B0503020204020204" pitchFamily="34" charset="-122"/>
                <a:ea typeface="微软雅黑" panose="020B0503020204020204" pitchFamily="34" charset="-122"/>
              </a:rPr>
              <a:t>搜索推荐</a:t>
            </a:r>
            <a:endParaRPr lang="en-US" altLang="zh-CN" sz="1350" dirty="0">
              <a:latin typeface="微软雅黑" panose="020B0503020204020204" pitchFamily="34" charset="-122"/>
              <a:ea typeface="微软雅黑" panose="020B0503020204020204" pitchFamily="34" charset="-122"/>
            </a:endParaRPr>
          </a:p>
          <a:p>
            <a:r>
              <a:rPr lang="zh-CN" altLang="en-US" sz="1350" dirty="0">
                <a:latin typeface="微软雅黑" panose="020B0503020204020204" pitchFamily="34" charset="-122"/>
                <a:ea typeface="微软雅黑" panose="020B0503020204020204" pitchFamily="34" charset="-122"/>
              </a:rPr>
              <a:t>大数据</a:t>
            </a:r>
            <a:endParaRPr lang="en-US" altLang="zh-CN" sz="1350" dirty="0">
              <a:latin typeface="微软雅黑" panose="020B0503020204020204" pitchFamily="34" charset="-122"/>
              <a:ea typeface="微软雅黑" panose="020B0503020204020204" pitchFamily="34" charset="-122"/>
            </a:endParaRPr>
          </a:p>
          <a:p>
            <a:r>
              <a:rPr lang="zh-CN" altLang="en-US" sz="1350" dirty="0">
                <a:latin typeface="微软雅黑" panose="020B0503020204020204" pitchFamily="34" charset="-122"/>
                <a:ea typeface="微软雅黑" panose="020B0503020204020204" pitchFamily="34" charset="-122"/>
              </a:rPr>
              <a:t>加密安全</a:t>
            </a:r>
            <a:endParaRPr lang="en-US" altLang="zh-CN" sz="1350" dirty="0">
              <a:latin typeface="微软雅黑" panose="020B0503020204020204" pitchFamily="34" charset="-122"/>
              <a:ea typeface="微软雅黑" panose="020B0503020204020204" pitchFamily="34" charset="-122"/>
            </a:endParaRPr>
          </a:p>
          <a:p>
            <a:r>
              <a:rPr lang="zh-CN" altLang="en-US" sz="1350" dirty="0">
                <a:latin typeface="微软雅黑" panose="020B0503020204020204" pitchFamily="34" charset="-122"/>
                <a:ea typeface="微软雅黑" panose="020B0503020204020204" pitchFamily="34" charset="-122"/>
              </a:rPr>
              <a:t>模式识别</a:t>
            </a:r>
            <a:endParaRPr lang="en-US" altLang="zh-CN" sz="1350" dirty="0">
              <a:latin typeface="微软雅黑" panose="020B0503020204020204" pitchFamily="34" charset="-122"/>
              <a:ea typeface="微软雅黑" panose="020B0503020204020204" pitchFamily="34" charset="-122"/>
            </a:endParaRPr>
          </a:p>
          <a:p>
            <a:r>
              <a:rPr lang="zh-CN" altLang="en-US" sz="1350" dirty="0">
                <a:latin typeface="微软雅黑" panose="020B0503020204020204" pitchFamily="34" charset="-122"/>
                <a:ea typeface="微软雅黑" panose="020B0503020204020204" pitchFamily="34" charset="-122"/>
              </a:rPr>
              <a:t>图像</a:t>
            </a:r>
            <a:r>
              <a:rPr lang="en-US" altLang="zh-CN" sz="1350" dirty="0">
                <a:latin typeface="微软雅黑" panose="020B0503020204020204" pitchFamily="34" charset="-122"/>
                <a:ea typeface="微软雅黑" panose="020B0503020204020204" pitchFamily="34" charset="-122"/>
              </a:rPr>
              <a:t>/</a:t>
            </a:r>
            <a:r>
              <a:rPr lang="zh-CN" altLang="en-US" sz="1350" dirty="0">
                <a:latin typeface="微软雅黑" panose="020B0503020204020204" pitchFamily="34" charset="-122"/>
                <a:ea typeface="微软雅黑" panose="020B0503020204020204" pitchFamily="34" charset="-122"/>
              </a:rPr>
              <a:t>音频识别</a:t>
            </a:r>
            <a:endParaRPr lang="en-US" altLang="zh-CN" sz="1350" dirty="0">
              <a:latin typeface="微软雅黑" panose="020B0503020204020204" pitchFamily="34" charset="-122"/>
              <a:ea typeface="微软雅黑" panose="020B0503020204020204" pitchFamily="34" charset="-122"/>
            </a:endParaRPr>
          </a:p>
          <a:p>
            <a:r>
              <a:rPr lang="zh-CN" altLang="en-US" sz="1350" dirty="0">
                <a:latin typeface="微软雅黑" panose="020B0503020204020204" pitchFamily="34" charset="-122"/>
                <a:ea typeface="微软雅黑" panose="020B0503020204020204" pitchFamily="34" charset="-122"/>
              </a:rPr>
              <a:t>机器学习</a:t>
            </a:r>
            <a:endParaRPr lang="en-US" altLang="zh-CN" sz="1350" dirty="0">
              <a:latin typeface="微软雅黑" panose="020B0503020204020204" pitchFamily="34" charset="-122"/>
              <a:ea typeface="微软雅黑" panose="020B0503020204020204" pitchFamily="34" charset="-122"/>
            </a:endParaRPr>
          </a:p>
          <a:p>
            <a:r>
              <a:rPr lang="zh-CN" altLang="en-US" sz="1350" dirty="0">
                <a:latin typeface="微软雅黑" panose="020B0503020204020204" pitchFamily="34" charset="-122"/>
                <a:ea typeface="微软雅黑" panose="020B0503020204020204" pitchFamily="34" charset="-122"/>
              </a:rPr>
              <a:t>深度学习</a:t>
            </a:r>
            <a:endParaRPr lang="en-US" altLang="zh-CN" sz="1350" dirty="0">
              <a:latin typeface="微软雅黑" panose="020B0503020204020204" pitchFamily="34" charset="-122"/>
              <a:ea typeface="微软雅黑" panose="020B0503020204020204" pitchFamily="34" charset="-122"/>
            </a:endParaRPr>
          </a:p>
          <a:p>
            <a:r>
              <a:rPr lang="en-US" altLang="zh-CN" sz="1350" dirty="0">
                <a:latin typeface="微软雅黑" panose="020B0503020204020204" pitchFamily="34" charset="-122"/>
                <a:ea typeface="微软雅黑" panose="020B0503020204020204" pitchFamily="34" charset="-122"/>
              </a:rPr>
              <a:t>……</a:t>
            </a:r>
            <a:endParaRPr lang="zh-CN" altLang="en-US" sz="1350" dirty="0">
              <a:latin typeface="微软雅黑" panose="020B0503020204020204" pitchFamily="34" charset="-122"/>
              <a:ea typeface="微软雅黑" panose="020B0503020204020204" pitchFamily="34" charset="-122"/>
            </a:endParaRPr>
          </a:p>
        </p:txBody>
      </p:sp>
      <p:sp>
        <p:nvSpPr>
          <p:cNvPr id="13" name="圆角矩形 12">
            <a:extLst>
              <a:ext uri="{FF2B5EF4-FFF2-40B4-BE49-F238E27FC236}">
                <a16:creationId xmlns:a16="http://schemas.microsoft.com/office/drawing/2014/main" xmlns="" id="{ABA5FEED-B400-E546-90D3-63FBF45591D1}"/>
              </a:ext>
            </a:extLst>
          </p:cNvPr>
          <p:cNvSpPr/>
          <p:nvPr/>
        </p:nvSpPr>
        <p:spPr>
          <a:xfrm>
            <a:off x="2877826" y="881346"/>
            <a:ext cx="2657475" cy="41433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Browser/Client</a:t>
            </a:r>
            <a:r>
              <a:rPr lang="zh-CN" altLang="en-US" sz="1350" dirty="0">
                <a:latin typeface="微软雅黑" panose="020B0503020204020204" pitchFamily="34" charset="-122"/>
                <a:ea typeface="微软雅黑" panose="020B0503020204020204" pitchFamily="34" charset="-122"/>
              </a:rPr>
              <a:t> </a:t>
            </a:r>
            <a:r>
              <a:rPr lang="en-US" altLang="zh-CN" sz="1350" dirty="0">
                <a:latin typeface="微软雅黑" panose="020B0503020204020204" pitchFamily="34" charset="-122"/>
                <a:ea typeface="微软雅黑" panose="020B0503020204020204" pitchFamily="34" charset="-122"/>
              </a:rPr>
              <a:t>WebApp</a:t>
            </a:r>
            <a:endParaRPr lang="zh-CN" altLang="en-US" sz="1350" dirty="0">
              <a:latin typeface="微软雅黑" panose="020B0503020204020204" pitchFamily="34" charset="-122"/>
              <a:ea typeface="微软雅黑" panose="020B0503020204020204" pitchFamily="34" charset="-122"/>
            </a:endParaRPr>
          </a:p>
        </p:txBody>
      </p:sp>
      <p:sp>
        <p:nvSpPr>
          <p:cNvPr id="14" name="圆角矩形 13">
            <a:extLst>
              <a:ext uri="{FF2B5EF4-FFF2-40B4-BE49-F238E27FC236}">
                <a16:creationId xmlns:a16="http://schemas.microsoft.com/office/drawing/2014/main" xmlns="" id="{241CA645-961A-F64E-9098-965F3715D901}"/>
              </a:ext>
            </a:extLst>
          </p:cNvPr>
          <p:cNvSpPr/>
          <p:nvPr/>
        </p:nvSpPr>
        <p:spPr>
          <a:xfrm>
            <a:off x="2877826" y="1814796"/>
            <a:ext cx="2657475" cy="385763"/>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SSR/</a:t>
            </a:r>
            <a:r>
              <a:rPr lang="en-US" altLang="zh-CN" sz="1350" dirty="0" err="1">
                <a:latin typeface="微软雅黑" panose="020B0503020204020204" pitchFamily="34" charset="-122"/>
                <a:ea typeface="微软雅黑" panose="020B0503020204020204" pitchFamily="34" charset="-122"/>
              </a:rPr>
              <a:t>ThinUI</a:t>
            </a:r>
            <a:r>
              <a:rPr lang="en-US" altLang="zh-CN" sz="1350" dirty="0">
                <a:latin typeface="微软雅黑" panose="020B0503020204020204" pitchFamily="34" charset="-122"/>
                <a:ea typeface="微软雅黑" panose="020B0503020204020204" pitchFamily="34" charset="-122"/>
              </a:rPr>
              <a:t>/BFF</a:t>
            </a:r>
            <a:endParaRPr lang="zh-CN" altLang="en-US" sz="1350" dirty="0">
              <a:latin typeface="微软雅黑" panose="020B0503020204020204" pitchFamily="34" charset="-122"/>
              <a:ea typeface="微软雅黑" panose="020B0503020204020204" pitchFamily="34" charset="-122"/>
            </a:endParaRPr>
          </a:p>
        </p:txBody>
      </p:sp>
      <p:sp>
        <p:nvSpPr>
          <p:cNvPr id="15" name="圆角矩形 14">
            <a:extLst>
              <a:ext uri="{FF2B5EF4-FFF2-40B4-BE49-F238E27FC236}">
                <a16:creationId xmlns:a16="http://schemas.microsoft.com/office/drawing/2014/main" xmlns="" id="{A00D2F0F-634D-0448-9690-51160F842FE0}"/>
              </a:ext>
            </a:extLst>
          </p:cNvPr>
          <p:cNvSpPr/>
          <p:nvPr/>
        </p:nvSpPr>
        <p:spPr>
          <a:xfrm>
            <a:off x="2865569" y="3317780"/>
            <a:ext cx="2657475" cy="407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Persistence/ORM</a:t>
            </a:r>
            <a:endParaRPr lang="zh-CN" altLang="en-US" sz="1350" dirty="0">
              <a:latin typeface="微软雅黑" panose="020B0503020204020204" pitchFamily="34" charset="-122"/>
              <a:ea typeface="微软雅黑" panose="020B0503020204020204" pitchFamily="34" charset="-122"/>
            </a:endParaRPr>
          </a:p>
        </p:txBody>
      </p:sp>
      <p:sp>
        <p:nvSpPr>
          <p:cNvPr id="16" name="圆角矩形 15">
            <a:extLst>
              <a:ext uri="{FF2B5EF4-FFF2-40B4-BE49-F238E27FC236}">
                <a16:creationId xmlns:a16="http://schemas.microsoft.com/office/drawing/2014/main" xmlns="" id="{227E47D1-2B85-B749-8883-D84797811DA9}"/>
              </a:ext>
            </a:extLst>
          </p:cNvPr>
          <p:cNvSpPr/>
          <p:nvPr/>
        </p:nvSpPr>
        <p:spPr>
          <a:xfrm>
            <a:off x="2877826" y="2447970"/>
            <a:ext cx="1282329" cy="36092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350" dirty="0" err="1">
                <a:latin typeface="微软雅黑" panose="020B0503020204020204" pitchFamily="34" charset="-122"/>
                <a:ea typeface="微软雅黑" panose="020B0503020204020204" pitchFamily="34" charset="-122"/>
              </a:rPr>
              <a:t>GateAPI</a:t>
            </a:r>
            <a:endParaRPr lang="zh-CN" altLang="en-US" sz="1350" dirty="0">
              <a:latin typeface="微软雅黑" panose="020B0503020204020204" pitchFamily="34" charset="-122"/>
              <a:ea typeface="微软雅黑" panose="020B0503020204020204" pitchFamily="34" charset="-122"/>
            </a:endParaRPr>
          </a:p>
        </p:txBody>
      </p:sp>
      <p:sp>
        <p:nvSpPr>
          <p:cNvPr id="17" name="圆角矩形 16">
            <a:extLst>
              <a:ext uri="{FF2B5EF4-FFF2-40B4-BE49-F238E27FC236}">
                <a16:creationId xmlns:a16="http://schemas.microsoft.com/office/drawing/2014/main" xmlns="" id="{99E77AE1-6210-3A4C-8A66-B140448D7980}"/>
              </a:ext>
            </a:extLst>
          </p:cNvPr>
          <p:cNvSpPr/>
          <p:nvPr/>
        </p:nvSpPr>
        <p:spPr>
          <a:xfrm>
            <a:off x="2877826" y="1381409"/>
            <a:ext cx="2657475" cy="357188"/>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1350">
                <a:latin typeface="微软雅黑" panose="020B0503020204020204" pitchFamily="34" charset="-122"/>
                <a:ea typeface="微软雅黑" panose="020B0503020204020204" pitchFamily="34" charset="-122"/>
              </a:rPr>
              <a:t>Networks/HTTP</a:t>
            </a:r>
            <a:endParaRPr lang="zh-CN" altLang="en-US" sz="1350" dirty="0">
              <a:latin typeface="微软雅黑" panose="020B0503020204020204" pitchFamily="34" charset="-122"/>
              <a:ea typeface="微软雅黑" panose="020B0503020204020204" pitchFamily="34" charset="-122"/>
            </a:endParaRPr>
          </a:p>
        </p:txBody>
      </p:sp>
      <p:sp>
        <p:nvSpPr>
          <p:cNvPr id="18" name="圆角矩形 17">
            <a:extLst>
              <a:ext uri="{FF2B5EF4-FFF2-40B4-BE49-F238E27FC236}">
                <a16:creationId xmlns:a16="http://schemas.microsoft.com/office/drawing/2014/main" xmlns="" id="{65ACA595-D2FA-D34E-AD7A-ED410DED4B79}"/>
              </a:ext>
            </a:extLst>
          </p:cNvPr>
          <p:cNvSpPr/>
          <p:nvPr/>
        </p:nvSpPr>
        <p:spPr>
          <a:xfrm>
            <a:off x="2851281" y="4333927"/>
            <a:ext cx="2657475" cy="32738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Virtual Machine/App</a:t>
            </a:r>
            <a:r>
              <a:rPr lang="zh-CN" altLang="en-US" sz="1350" dirty="0">
                <a:latin typeface="微软雅黑" panose="020B0503020204020204" pitchFamily="34" charset="-122"/>
                <a:ea typeface="微软雅黑" panose="020B0503020204020204" pitchFamily="34" charset="-122"/>
              </a:rPr>
              <a:t> </a:t>
            </a:r>
            <a:r>
              <a:rPr lang="en-US" altLang="zh-CN" sz="1350" dirty="0">
                <a:latin typeface="微软雅黑" panose="020B0503020204020204" pitchFamily="34" charset="-122"/>
                <a:ea typeface="微软雅黑" panose="020B0503020204020204" pitchFamily="34" charset="-122"/>
              </a:rPr>
              <a:t>Engine</a:t>
            </a:r>
          </a:p>
        </p:txBody>
      </p:sp>
      <p:sp>
        <p:nvSpPr>
          <p:cNvPr id="19" name="圆角矩形 19">
            <a:extLst>
              <a:ext uri="{FF2B5EF4-FFF2-40B4-BE49-F238E27FC236}">
                <a16:creationId xmlns:a16="http://schemas.microsoft.com/office/drawing/2014/main" xmlns="" id="{192C2A45-4459-CF4C-ABB7-8D1077794B24}"/>
              </a:ext>
            </a:extLst>
          </p:cNvPr>
          <p:cNvSpPr/>
          <p:nvPr/>
        </p:nvSpPr>
        <p:spPr>
          <a:xfrm>
            <a:off x="2865569" y="3769830"/>
            <a:ext cx="2657475" cy="39091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Database/Store</a:t>
            </a:r>
            <a:r>
              <a:rPr lang="en-US" altLang="zh-CN" sz="1200" dirty="0">
                <a:solidFill>
                  <a:schemeClr val="bg1"/>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lang="en-US" altLang="zh-CN" sz="1350" dirty="0">
                <a:latin typeface="微软雅黑" panose="020B0503020204020204" pitchFamily="34" charset="-122"/>
                <a:ea typeface="微软雅黑" panose="020B0503020204020204" pitchFamily="34" charset="-122"/>
              </a:rPr>
              <a:t>Infrastructure</a:t>
            </a:r>
            <a:endParaRPr lang="zh-CN" altLang="en-US" sz="1350" dirty="0">
              <a:latin typeface="微软雅黑" panose="020B0503020204020204" pitchFamily="34" charset="-122"/>
              <a:ea typeface="微软雅黑" panose="020B0503020204020204" pitchFamily="34" charset="-122"/>
            </a:endParaRPr>
          </a:p>
        </p:txBody>
      </p:sp>
      <p:sp>
        <p:nvSpPr>
          <p:cNvPr id="20" name="圆角矩形 27">
            <a:extLst>
              <a:ext uri="{FF2B5EF4-FFF2-40B4-BE49-F238E27FC236}">
                <a16:creationId xmlns:a16="http://schemas.microsoft.com/office/drawing/2014/main" xmlns="" id="{3096D33C-2D41-FA4B-A375-06EB4AC584C1}"/>
              </a:ext>
            </a:extLst>
          </p:cNvPr>
          <p:cNvSpPr/>
          <p:nvPr/>
        </p:nvSpPr>
        <p:spPr>
          <a:xfrm>
            <a:off x="2865569" y="4703214"/>
            <a:ext cx="2657475" cy="32873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Linux</a:t>
            </a:r>
            <a:r>
              <a:rPr lang="zh-CN" altLang="en-US" sz="1350" dirty="0">
                <a:latin typeface="微软雅黑" panose="020B0503020204020204" pitchFamily="34" charset="-122"/>
                <a:ea typeface="微软雅黑" panose="020B0503020204020204" pitchFamily="34" charset="-122"/>
              </a:rPr>
              <a:t> </a:t>
            </a:r>
            <a:r>
              <a:rPr lang="en-US" altLang="zh-CN" sz="1350" dirty="0">
                <a:latin typeface="微软雅黑" panose="020B0503020204020204" pitchFamily="34" charset="-122"/>
                <a:ea typeface="微软雅黑" panose="020B0503020204020204" pitchFamily="34" charset="-122"/>
              </a:rPr>
              <a:t>OS</a:t>
            </a:r>
          </a:p>
        </p:txBody>
      </p:sp>
      <p:sp>
        <p:nvSpPr>
          <p:cNvPr id="23" name="圆角矩形 14">
            <a:extLst>
              <a:ext uri="{FF2B5EF4-FFF2-40B4-BE49-F238E27FC236}">
                <a16:creationId xmlns:a16="http://schemas.microsoft.com/office/drawing/2014/main" xmlns="" id="{E2F77631-F29B-1C4A-9585-58B3CB3B7D16}"/>
              </a:ext>
            </a:extLst>
          </p:cNvPr>
          <p:cNvSpPr/>
          <p:nvPr/>
        </p:nvSpPr>
        <p:spPr>
          <a:xfrm>
            <a:off x="2865569" y="2859015"/>
            <a:ext cx="1296611" cy="407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Model</a:t>
            </a:r>
            <a:endParaRPr lang="zh-CN" altLang="en-US" sz="1350" dirty="0">
              <a:latin typeface="微软雅黑" panose="020B0503020204020204" pitchFamily="34" charset="-122"/>
              <a:ea typeface="微软雅黑" panose="020B0503020204020204" pitchFamily="34" charset="-122"/>
            </a:endParaRPr>
          </a:p>
        </p:txBody>
      </p:sp>
      <p:sp>
        <p:nvSpPr>
          <p:cNvPr id="24" name="圆角矩形 14">
            <a:extLst>
              <a:ext uri="{FF2B5EF4-FFF2-40B4-BE49-F238E27FC236}">
                <a16:creationId xmlns:a16="http://schemas.microsoft.com/office/drawing/2014/main" xmlns="" id="{E0832D46-BCB9-E640-98DE-CA4B55E51A61}"/>
              </a:ext>
            </a:extLst>
          </p:cNvPr>
          <p:cNvSpPr/>
          <p:nvPr/>
        </p:nvSpPr>
        <p:spPr>
          <a:xfrm>
            <a:off x="4234299" y="2859015"/>
            <a:ext cx="1284014" cy="40700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Domain</a:t>
            </a:r>
            <a:endParaRPr lang="zh-CN" altLang="en-US" sz="1350" dirty="0">
              <a:latin typeface="微软雅黑" panose="020B0503020204020204" pitchFamily="34" charset="-122"/>
              <a:ea typeface="微软雅黑" panose="020B0503020204020204" pitchFamily="34" charset="-122"/>
            </a:endParaRPr>
          </a:p>
        </p:txBody>
      </p:sp>
      <p:sp>
        <p:nvSpPr>
          <p:cNvPr id="25" name="圆角矩形 15">
            <a:extLst>
              <a:ext uri="{FF2B5EF4-FFF2-40B4-BE49-F238E27FC236}">
                <a16:creationId xmlns:a16="http://schemas.microsoft.com/office/drawing/2014/main" xmlns="" id="{126CB1AD-437E-DD41-ACBC-17375B4DE26C}"/>
              </a:ext>
            </a:extLst>
          </p:cNvPr>
          <p:cNvSpPr/>
          <p:nvPr/>
        </p:nvSpPr>
        <p:spPr>
          <a:xfrm>
            <a:off x="4235984" y="2453042"/>
            <a:ext cx="1282329" cy="36092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altLang="zh-CN" sz="1350" dirty="0" err="1">
                <a:latin typeface="微软雅黑" panose="020B0503020204020204" pitchFamily="34" charset="-122"/>
                <a:ea typeface="微软雅黑" panose="020B0503020204020204" pitchFamily="34" charset="-122"/>
              </a:rPr>
              <a:t>MicroService</a:t>
            </a:r>
            <a:endParaRPr lang="zh-CN" altLang="en-US" sz="1350" dirty="0">
              <a:latin typeface="微软雅黑" panose="020B0503020204020204" pitchFamily="34" charset="-122"/>
              <a:ea typeface="微软雅黑" panose="020B0503020204020204" pitchFamily="34" charset="-122"/>
            </a:endParaRPr>
          </a:p>
        </p:txBody>
      </p:sp>
      <p:sp>
        <p:nvSpPr>
          <p:cNvPr id="26" name="椭圆 4">
            <a:extLst>
              <a:ext uri="{FF2B5EF4-FFF2-40B4-BE49-F238E27FC236}">
                <a16:creationId xmlns:a16="http://schemas.microsoft.com/office/drawing/2014/main" xmlns="" id="{119BBDD8-1CB0-6345-BC0B-709C31CF512D}"/>
              </a:ext>
            </a:extLst>
          </p:cNvPr>
          <p:cNvSpPr/>
          <p:nvPr/>
        </p:nvSpPr>
        <p:spPr>
          <a:xfrm>
            <a:off x="7702277" y="1920041"/>
            <a:ext cx="718197" cy="5937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网络</a:t>
            </a:r>
          </a:p>
        </p:txBody>
      </p:sp>
      <p:sp>
        <p:nvSpPr>
          <p:cNvPr id="27" name="椭圆 4">
            <a:extLst>
              <a:ext uri="{FF2B5EF4-FFF2-40B4-BE49-F238E27FC236}">
                <a16:creationId xmlns:a16="http://schemas.microsoft.com/office/drawing/2014/main" xmlns="" id="{F2B5CDD8-BEEC-9B41-9FC8-6CB99180A407}"/>
              </a:ext>
            </a:extLst>
          </p:cNvPr>
          <p:cNvSpPr/>
          <p:nvPr/>
        </p:nvSpPr>
        <p:spPr>
          <a:xfrm>
            <a:off x="6228642" y="1092943"/>
            <a:ext cx="718197" cy="5937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测试</a:t>
            </a:r>
          </a:p>
        </p:txBody>
      </p:sp>
      <p:sp>
        <p:nvSpPr>
          <p:cNvPr id="28" name="椭圆 4">
            <a:extLst>
              <a:ext uri="{FF2B5EF4-FFF2-40B4-BE49-F238E27FC236}">
                <a16:creationId xmlns:a16="http://schemas.microsoft.com/office/drawing/2014/main" xmlns="" id="{3EDA6F05-A41D-BB4A-813C-744270927243}"/>
              </a:ext>
            </a:extLst>
          </p:cNvPr>
          <p:cNvSpPr/>
          <p:nvPr/>
        </p:nvSpPr>
        <p:spPr>
          <a:xfrm>
            <a:off x="7166693" y="1277086"/>
            <a:ext cx="718197" cy="5937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运维</a:t>
            </a:r>
          </a:p>
        </p:txBody>
      </p:sp>
      <p:sp>
        <p:nvSpPr>
          <p:cNvPr id="29" name="椭圆 4">
            <a:extLst>
              <a:ext uri="{FF2B5EF4-FFF2-40B4-BE49-F238E27FC236}">
                <a16:creationId xmlns:a16="http://schemas.microsoft.com/office/drawing/2014/main" xmlns="" id="{000A4FEE-2957-1C44-B2A9-A02B3C60074A}"/>
              </a:ext>
            </a:extLst>
          </p:cNvPr>
          <p:cNvSpPr/>
          <p:nvPr/>
        </p:nvSpPr>
        <p:spPr>
          <a:xfrm>
            <a:off x="7824669" y="2733196"/>
            <a:ext cx="718197" cy="593737"/>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sz="1350" dirty="0">
                <a:latin typeface="微软雅黑" panose="020B0503020204020204" pitchFamily="34" charset="-122"/>
                <a:ea typeface="微软雅黑" panose="020B0503020204020204" pitchFamily="34" charset="-122"/>
              </a:rPr>
              <a:t>etc.</a:t>
            </a:r>
            <a:endParaRPr lang="zh-CN" altLang="en-US" sz="135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296317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E6F747-7F76-AB41-8A1E-BFAAC439D9AB}"/>
              </a:ext>
            </a:extLst>
          </p:cNvPr>
          <p:cNvSpPr>
            <a:spLocks noGrp="1"/>
          </p:cNvSpPr>
          <p:nvPr>
            <p:ph type="title"/>
          </p:nvPr>
        </p:nvSpPr>
        <p:spPr/>
        <p:txBody>
          <a:bodyPr/>
          <a:lstStyle/>
          <a:p>
            <a:r>
              <a:rPr lang="en-US" altLang="zh-CN" dirty="0"/>
              <a:t>Web</a:t>
            </a:r>
            <a:r>
              <a:rPr lang="zh-CN" altLang="en-US" dirty="0"/>
              <a:t>开发流程与分工</a:t>
            </a:r>
            <a:r>
              <a:rPr lang="en-US" altLang="zh-CN" dirty="0"/>
              <a:t>-NodeJS</a:t>
            </a:r>
            <a:r>
              <a:rPr lang="zh-CN" altLang="en-US" dirty="0"/>
              <a:t>全栈开发</a:t>
            </a:r>
            <a:endParaRPr lang="en-US" dirty="0"/>
          </a:p>
        </p:txBody>
      </p:sp>
      <p:pic>
        <p:nvPicPr>
          <p:cNvPr id="4" name="Picture 3">
            <a:extLst>
              <a:ext uri="{FF2B5EF4-FFF2-40B4-BE49-F238E27FC236}">
                <a16:creationId xmlns:a16="http://schemas.microsoft.com/office/drawing/2014/main" xmlns="" id="{CECF01BA-AE7F-FA4C-BBC4-33467E1E0EAA}"/>
              </a:ext>
            </a:extLst>
          </p:cNvPr>
          <p:cNvPicPr>
            <a:picLocks noChangeAspect="1"/>
          </p:cNvPicPr>
          <p:nvPr/>
        </p:nvPicPr>
        <p:blipFill>
          <a:blip r:embed="rId3"/>
          <a:stretch>
            <a:fillRect/>
          </a:stretch>
        </p:blipFill>
        <p:spPr>
          <a:xfrm>
            <a:off x="314267" y="2127597"/>
            <a:ext cx="792088" cy="792088"/>
          </a:xfrm>
          <a:prstGeom prst="rect">
            <a:avLst/>
          </a:prstGeom>
        </p:spPr>
      </p:pic>
      <p:sp>
        <p:nvSpPr>
          <p:cNvPr id="5" name="Oval 4">
            <a:extLst>
              <a:ext uri="{FF2B5EF4-FFF2-40B4-BE49-F238E27FC236}">
                <a16:creationId xmlns:a16="http://schemas.microsoft.com/office/drawing/2014/main" xmlns="" id="{DF76E577-106F-AC4D-95A7-C387AD0205AF}"/>
              </a:ext>
            </a:extLst>
          </p:cNvPr>
          <p:cNvSpPr/>
          <p:nvPr/>
        </p:nvSpPr>
        <p:spPr>
          <a:xfrm>
            <a:off x="2249060" y="1837705"/>
            <a:ext cx="1329324" cy="132932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noAutofit/>
          </a:bodyPr>
          <a:lstStyle/>
          <a:p>
            <a:pPr algn="ctr"/>
            <a:r>
              <a:rPr lang="en-US" altLang="zh-CN" sz="1400" dirty="0" err="1"/>
              <a:t>Vue</a:t>
            </a:r>
            <a:r>
              <a:rPr lang="en-US" altLang="zh-CN" sz="1400" dirty="0"/>
              <a:t>/</a:t>
            </a:r>
          </a:p>
          <a:p>
            <a:pPr algn="ctr"/>
            <a:r>
              <a:rPr lang="en-US" altLang="zh-CN" sz="1400" dirty="0"/>
              <a:t>React/</a:t>
            </a:r>
          </a:p>
          <a:p>
            <a:pPr algn="ctr"/>
            <a:r>
              <a:rPr lang="en-US" altLang="zh-CN" sz="1400" dirty="0"/>
              <a:t>Angular</a:t>
            </a:r>
            <a:endParaRPr lang="en-US" sz="1400" dirty="0"/>
          </a:p>
        </p:txBody>
      </p:sp>
      <p:sp>
        <p:nvSpPr>
          <p:cNvPr id="6" name="Oval 5">
            <a:extLst>
              <a:ext uri="{FF2B5EF4-FFF2-40B4-BE49-F238E27FC236}">
                <a16:creationId xmlns:a16="http://schemas.microsoft.com/office/drawing/2014/main" xmlns="" id="{B09A88EA-AB8B-D64B-89C1-5FBDBE8F8AAF}"/>
              </a:ext>
            </a:extLst>
          </p:cNvPr>
          <p:cNvSpPr/>
          <p:nvPr/>
        </p:nvSpPr>
        <p:spPr>
          <a:xfrm>
            <a:off x="3698643" y="1630110"/>
            <a:ext cx="1656306" cy="165630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noAutofit/>
          </a:bodyPr>
          <a:lstStyle/>
          <a:p>
            <a:pPr algn="ctr"/>
            <a:r>
              <a:rPr lang="en-US" altLang="zh-CN" sz="1400" dirty="0"/>
              <a:t>NodeJS</a:t>
            </a:r>
          </a:p>
          <a:p>
            <a:pPr algn="ctr"/>
            <a:r>
              <a:rPr lang="en-US" altLang="zh-CN" sz="1400" dirty="0"/>
              <a:t>Server</a:t>
            </a:r>
          </a:p>
        </p:txBody>
      </p:sp>
      <p:sp>
        <p:nvSpPr>
          <p:cNvPr id="7" name="Oval 6">
            <a:extLst>
              <a:ext uri="{FF2B5EF4-FFF2-40B4-BE49-F238E27FC236}">
                <a16:creationId xmlns:a16="http://schemas.microsoft.com/office/drawing/2014/main" xmlns="" id="{98E5AB21-ADEE-2C49-BC86-99480D98072A}"/>
              </a:ext>
            </a:extLst>
          </p:cNvPr>
          <p:cNvSpPr/>
          <p:nvPr/>
        </p:nvSpPr>
        <p:spPr>
          <a:xfrm>
            <a:off x="1166411" y="1983734"/>
            <a:ext cx="1020064" cy="102006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noAutofit/>
          </a:bodyPr>
          <a:lstStyle/>
          <a:p>
            <a:pPr algn="ctr"/>
            <a:r>
              <a:rPr lang="en-US" altLang="zh-CN" sz="1400" dirty="0"/>
              <a:t>Nginx</a:t>
            </a:r>
            <a:endParaRPr lang="en-US" sz="1400" dirty="0"/>
          </a:p>
        </p:txBody>
      </p:sp>
      <p:sp>
        <p:nvSpPr>
          <p:cNvPr id="8" name="Oval 7">
            <a:extLst>
              <a:ext uri="{FF2B5EF4-FFF2-40B4-BE49-F238E27FC236}">
                <a16:creationId xmlns:a16="http://schemas.microsoft.com/office/drawing/2014/main" xmlns="" id="{55D1C1E2-FA8F-FA40-A258-DA76D2F06E40}"/>
              </a:ext>
            </a:extLst>
          </p:cNvPr>
          <p:cNvSpPr/>
          <p:nvPr/>
        </p:nvSpPr>
        <p:spPr>
          <a:xfrm>
            <a:off x="6933265" y="2009303"/>
            <a:ext cx="1013850" cy="968925"/>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noAutofit/>
          </a:bodyPr>
          <a:lstStyle/>
          <a:p>
            <a:pPr algn="ctr"/>
            <a:r>
              <a:rPr lang="en-US" altLang="zh-CN" sz="1200" dirty="0"/>
              <a:t>Mongoose</a:t>
            </a:r>
          </a:p>
          <a:p>
            <a:pPr algn="ctr"/>
            <a:r>
              <a:rPr lang="en-US" altLang="zh-CN" sz="1200" dirty="0"/>
              <a:t>ODM</a:t>
            </a:r>
            <a:endParaRPr lang="en-US" sz="1200" dirty="0"/>
          </a:p>
        </p:txBody>
      </p:sp>
      <p:sp>
        <p:nvSpPr>
          <p:cNvPr id="9" name="Oval 8">
            <a:extLst>
              <a:ext uri="{FF2B5EF4-FFF2-40B4-BE49-F238E27FC236}">
                <a16:creationId xmlns:a16="http://schemas.microsoft.com/office/drawing/2014/main" xmlns="" id="{39BE22AE-6432-984E-B9BA-53797FD0D59F}"/>
              </a:ext>
            </a:extLst>
          </p:cNvPr>
          <p:cNvSpPr/>
          <p:nvPr/>
        </p:nvSpPr>
        <p:spPr>
          <a:xfrm>
            <a:off x="5446776" y="1749497"/>
            <a:ext cx="1420219" cy="1417532"/>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noAutofit/>
          </a:bodyPr>
          <a:lstStyle/>
          <a:p>
            <a:pPr algn="ctr"/>
            <a:r>
              <a:rPr lang="en-US" altLang="zh-CN" sz="1400" dirty="0"/>
              <a:t>Express/</a:t>
            </a:r>
          </a:p>
          <a:p>
            <a:pPr algn="ctr"/>
            <a:r>
              <a:rPr lang="en-US" altLang="zh-CN" sz="1400" dirty="0"/>
              <a:t>KOA/</a:t>
            </a:r>
          </a:p>
          <a:p>
            <a:pPr algn="ctr"/>
            <a:r>
              <a:rPr lang="en-US" altLang="zh-CN" sz="1400" dirty="0"/>
              <a:t>Nest</a:t>
            </a:r>
          </a:p>
        </p:txBody>
      </p:sp>
      <p:sp>
        <p:nvSpPr>
          <p:cNvPr id="10" name="Oval 9">
            <a:extLst>
              <a:ext uri="{FF2B5EF4-FFF2-40B4-BE49-F238E27FC236}">
                <a16:creationId xmlns:a16="http://schemas.microsoft.com/office/drawing/2014/main" xmlns="" id="{A2AE5BD8-4B0C-BB4C-BA06-68CB31D075EB}"/>
              </a:ext>
            </a:extLst>
          </p:cNvPr>
          <p:cNvSpPr/>
          <p:nvPr/>
        </p:nvSpPr>
        <p:spPr>
          <a:xfrm>
            <a:off x="8042995" y="2127597"/>
            <a:ext cx="840224" cy="759114"/>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noAutofit/>
          </a:bodyPr>
          <a:lstStyle/>
          <a:p>
            <a:pPr algn="ctr"/>
            <a:r>
              <a:rPr lang="en-US" altLang="zh-CN" sz="1200" dirty="0"/>
              <a:t>MongoDB</a:t>
            </a:r>
            <a:endParaRPr lang="en-US" sz="1200" dirty="0"/>
          </a:p>
        </p:txBody>
      </p:sp>
      <p:sp>
        <p:nvSpPr>
          <p:cNvPr id="12" name="Rectangle 11">
            <a:extLst>
              <a:ext uri="{FF2B5EF4-FFF2-40B4-BE49-F238E27FC236}">
                <a16:creationId xmlns:a16="http://schemas.microsoft.com/office/drawing/2014/main" xmlns="" id="{A4A6DA6B-A9B2-6A42-BF5C-DE168763F04F}"/>
              </a:ext>
            </a:extLst>
          </p:cNvPr>
          <p:cNvSpPr/>
          <p:nvPr/>
        </p:nvSpPr>
        <p:spPr>
          <a:xfrm>
            <a:off x="2498451" y="3821181"/>
            <a:ext cx="4075090" cy="369332"/>
          </a:xfrm>
          <a:prstGeom prst="rect">
            <a:avLst/>
          </a:prstGeom>
        </p:spPr>
        <p:txBody>
          <a:bodyPr wrap="none">
            <a:spAutoFit/>
          </a:bodyPr>
          <a:lstStyle/>
          <a:p>
            <a:r>
              <a:rPr lang="en-US" dirty="0"/>
              <a:t>MEVN</a:t>
            </a:r>
            <a:r>
              <a:rPr lang="zh-CN" altLang="en-US" dirty="0"/>
              <a:t> </a:t>
            </a:r>
            <a:r>
              <a:rPr lang="en-US" altLang="zh-CN" dirty="0"/>
              <a:t>stack</a:t>
            </a:r>
            <a:r>
              <a:rPr lang="zh-CN" altLang="en-US" dirty="0"/>
              <a:t> </a:t>
            </a:r>
            <a:r>
              <a:rPr lang="en-US" altLang="zh-CN" dirty="0"/>
              <a:t>|</a:t>
            </a:r>
            <a:r>
              <a:rPr lang="zh-CN" altLang="en-US" dirty="0"/>
              <a:t> </a:t>
            </a:r>
            <a:r>
              <a:rPr lang="en-US" dirty="0"/>
              <a:t>MERN</a:t>
            </a:r>
            <a:r>
              <a:rPr lang="zh-CN" altLang="en-US" dirty="0"/>
              <a:t> </a:t>
            </a:r>
            <a:r>
              <a:rPr lang="en-US" altLang="zh-CN" dirty="0"/>
              <a:t>stack</a:t>
            </a:r>
            <a:r>
              <a:rPr lang="zh-CN" altLang="en-US" dirty="0"/>
              <a:t> </a:t>
            </a:r>
            <a:r>
              <a:rPr lang="en-US" altLang="zh-CN" dirty="0"/>
              <a:t>|</a:t>
            </a:r>
            <a:r>
              <a:rPr lang="zh-CN" altLang="en-US" dirty="0"/>
              <a:t> </a:t>
            </a:r>
            <a:r>
              <a:rPr lang="en-US" dirty="0"/>
              <a:t>MEAN Stack</a:t>
            </a:r>
          </a:p>
        </p:txBody>
      </p:sp>
      <p:sp>
        <p:nvSpPr>
          <p:cNvPr id="13" name="Rounded Rectangle 12">
            <a:extLst>
              <a:ext uri="{FF2B5EF4-FFF2-40B4-BE49-F238E27FC236}">
                <a16:creationId xmlns:a16="http://schemas.microsoft.com/office/drawing/2014/main" xmlns="" id="{42303D14-8AB9-A84A-BC22-7496457BBC19}"/>
              </a:ext>
            </a:extLst>
          </p:cNvPr>
          <p:cNvSpPr/>
          <p:nvPr/>
        </p:nvSpPr>
        <p:spPr>
          <a:xfrm>
            <a:off x="251520" y="1572190"/>
            <a:ext cx="8703707" cy="1775596"/>
          </a:xfrm>
          <a:prstGeom prst="roundRect">
            <a:avLst>
              <a:gd name="adj" fmla="val 50000"/>
            </a:avLst>
          </a:prstGeom>
          <a:noFill/>
          <a:ln>
            <a:solidFill>
              <a:schemeClr val="tx1"/>
            </a:solidFill>
          </a:ln>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txBody>
          <a:bodyPr rtlCol="0" anchor="ctr">
            <a:noAutofit/>
          </a:bodyPr>
          <a:lstStyle/>
          <a:p>
            <a:pPr algn="ctr"/>
            <a:endParaRPr lang="en-US"/>
          </a:p>
        </p:txBody>
      </p:sp>
      <p:sp>
        <p:nvSpPr>
          <p:cNvPr id="15" name="Down Arrow 14">
            <a:extLst>
              <a:ext uri="{FF2B5EF4-FFF2-40B4-BE49-F238E27FC236}">
                <a16:creationId xmlns:a16="http://schemas.microsoft.com/office/drawing/2014/main" xmlns="" id="{B0A955C6-A40C-D948-B64D-FAF420BD3BAF}"/>
              </a:ext>
            </a:extLst>
          </p:cNvPr>
          <p:cNvSpPr/>
          <p:nvPr/>
        </p:nvSpPr>
        <p:spPr>
          <a:xfrm rot="16200000">
            <a:off x="1419707" y="1059583"/>
            <a:ext cx="396044" cy="540060"/>
          </a:xfrm>
          <a:prstGeom prst="downArrow">
            <a:avLst/>
          </a:prstGeom>
          <a:solidFill>
            <a:schemeClr val="tx1"/>
          </a:solidFill>
          <a:ln>
            <a:noFill/>
          </a:ln>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txBody>
          <a:bodyPr rtlCol="0" anchor="ctr">
            <a:noAutofit/>
          </a:bodyPr>
          <a:lstStyle/>
          <a:p>
            <a:pPr algn="ctr"/>
            <a:endParaRPr lang="en-US"/>
          </a:p>
        </p:txBody>
      </p:sp>
      <p:sp>
        <p:nvSpPr>
          <p:cNvPr id="16" name="Down Arrow 15">
            <a:extLst>
              <a:ext uri="{FF2B5EF4-FFF2-40B4-BE49-F238E27FC236}">
                <a16:creationId xmlns:a16="http://schemas.microsoft.com/office/drawing/2014/main" xmlns="" id="{23DA5D97-A6F4-5E48-90D8-3F1A8821711F}"/>
              </a:ext>
            </a:extLst>
          </p:cNvPr>
          <p:cNvSpPr/>
          <p:nvPr/>
        </p:nvSpPr>
        <p:spPr>
          <a:xfrm rot="16200000">
            <a:off x="7354963" y="1059582"/>
            <a:ext cx="396044" cy="540060"/>
          </a:xfrm>
          <a:prstGeom prst="downArrow">
            <a:avLst/>
          </a:prstGeom>
          <a:solidFill>
            <a:schemeClr val="tx1"/>
          </a:solidFill>
          <a:ln>
            <a:noFill/>
          </a:ln>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txBody>
          <a:bodyPr rtlCol="0" anchor="ctr">
            <a:noAutofit/>
          </a:bodyPr>
          <a:lstStyle/>
          <a:p>
            <a:pPr algn="ctr"/>
            <a:endParaRPr lang="en-US"/>
          </a:p>
        </p:txBody>
      </p:sp>
      <p:sp>
        <p:nvSpPr>
          <p:cNvPr id="17" name="Left Arrow 16">
            <a:extLst>
              <a:ext uri="{FF2B5EF4-FFF2-40B4-BE49-F238E27FC236}">
                <a16:creationId xmlns:a16="http://schemas.microsoft.com/office/drawing/2014/main" xmlns="" id="{66F5FDA0-914F-794E-9DE4-5E8532771DF3}"/>
              </a:ext>
            </a:extLst>
          </p:cNvPr>
          <p:cNvSpPr/>
          <p:nvPr/>
        </p:nvSpPr>
        <p:spPr>
          <a:xfrm>
            <a:off x="7226628" y="3394944"/>
            <a:ext cx="540060" cy="400942"/>
          </a:xfrm>
          <a:prstGeom prst="leftArrow">
            <a:avLst/>
          </a:prstGeom>
          <a:solidFill>
            <a:schemeClr val="tx1"/>
          </a:solidFill>
          <a:ln>
            <a:noFill/>
          </a:ln>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txBody>
          <a:bodyPr rtlCol="0" anchor="ctr">
            <a:noAutofit/>
          </a:bodyPr>
          <a:lstStyle/>
          <a:p>
            <a:pPr algn="ctr"/>
            <a:endParaRPr lang="en-US"/>
          </a:p>
        </p:txBody>
      </p:sp>
      <p:sp>
        <p:nvSpPr>
          <p:cNvPr id="18" name="Left Arrow 17">
            <a:extLst>
              <a:ext uri="{FF2B5EF4-FFF2-40B4-BE49-F238E27FC236}">
                <a16:creationId xmlns:a16="http://schemas.microsoft.com/office/drawing/2014/main" xmlns="" id="{21422FB6-9E82-E74B-9CBD-1F800C0027C6}"/>
              </a:ext>
            </a:extLst>
          </p:cNvPr>
          <p:cNvSpPr/>
          <p:nvPr/>
        </p:nvSpPr>
        <p:spPr>
          <a:xfrm>
            <a:off x="1338412" y="3394944"/>
            <a:ext cx="540060" cy="400942"/>
          </a:xfrm>
          <a:prstGeom prst="leftArrow">
            <a:avLst/>
          </a:prstGeom>
          <a:solidFill>
            <a:schemeClr val="tx1"/>
          </a:solidFill>
          <a:ln>
            <a:noFill/>
          </a:ln>
        </p:spPr>
        <p: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p:style>
        <p:txBody>
          <a:bodyPr rtlCol="0" anchor="ctr">
            <a:noAutofit/>
          </a:bodyPr>
          <a:lstStyle/>
          <a:p>
            <a:pPr algn="ctr"/>
            <a:endParaRPr lang="en-US"/>
          </a:p>
        </p:txBody>
      </p:sp>
      <p:sp>
        <p:nvSpPr>
          <p:cNvPr id="19" name="Rectangle 18">
            <a:extLst>
              <a:ext uri="{FF2B5EF4-FFF2-40B4-BE49-F238E27FC236}">
                <a16:creationId xmlns:a16="http://schemas.microsoft.com/office/drawing/2014/main" xmlns="" id="{887A8276-D94F-0045-99CB-7E7F9B2E1186}"/>
              </a:ext>
            </a:extLst>
          </p:cNvPr>
          <p:cNvSpPr/>
          <p:nvPr/>
        </p:nvSpPr>
        <p:spPr>
          <a:xfrm>
            <a:off x="615208" y="1811285"/>
            <a:ext cx="838033" cy="27699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solidFill>
                  <a:schemeClr val="tx1">
                    <a:lumMod val="65000"/>
                    <a:lumOff val="35000"/>
                  </a:schemeClr>
                </a:solidFill>
                <a:latin typeface="Microsoft YaHei" panose="020B0503020204020204" pitchFamily="34" charset="-122"/>
                <a:ea typeface="Microsoft YaHei" panose="020B0503020204020204" pitchFamily="34" charset="-122"/>
              </a:rPr>
              <a:t>request</a:t>
            </a:r>
            <a:endParaRPr 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0" name="Rectangle 19">
            <a:extLst>
              <a:ext uri="{FF2B5EF4-FFF2-40B4-BE49-F238E27FC236}">
                <a16:creationId xmlns:a16="http://schemas.microsoft.com/office/drawing/2014/main" xmlns="" id="{722D7A25-A6EC-3449-B2D8-000CEE487A18}"/>
              </a:ext>
            </a:extLst>
          </p:cNvPr>
          <p:cNvSpPr/>
          <p:nvPr/>
        </p:nvSpPr>
        <p:spPr>
          <a:xfrm>
            <a:off x="615208" y="2847943"/>
            <a:ext cx="995203" cy="27699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solidFill>
                  <a:schemeClr val="tx1">
                    <a:lumMod val="65000"/>
                    <a:lumOff val="35000"/>
                  </a:schemeClr>
                </a:solidFill>
                <a:latin typeface="Microsoft YaHei" panose="020B0503020204020204" pitchFamily="34" charset="-122"/>
                <a:ea typeface="Microsoft YaHei" panose="020B0503020204020204" pitchFamily="34" charset="-122"/>
              </a:rPr>
              <a:t>response</a:t>
            </a:r>
            <a:endParaRPr 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1" name="Rectangle 20">
            <a:extLst>
              <a:ext uri="{FF2B5EF4-FFF2-40B4-BE49-F238E27FC236}">
                <a16:creationId xmlns:a16="http://schemas.microsoft.com/office/drawing/2014/main" xmlns="" id="{3E3103DA-77AC-6943-A20B-9D9A45ACE11E}"/>
              </a:ext>
            </a:extLst>
          </p:cNvPr>
          <p:cNvSpPr/>
          <p:nvPr/>
        </p:nvSpPr>
        <p:spPr>
          <a:xfrm>
            <a:off x="1676443" y="1641871"/>
            <a:ext cx="1221988" cy="27699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solidFill>
                  <a:schemeClr val="tx1">
                    <a:lumMod val="65000"/>
                    <a:lumOff val="35000"/>
                  </a:schemeClr>
                </a:solidFill>
                <a:latin typeface="Microsoft YaHei" panose="020B0503020204020204" pitchFamily="34" charset="-122"/>
                <a:ea typeface="Microsoft YaHei" panose="020B0503020204020204" pitchFamily="34" charset="-122"/>
              </a:rPr>
              <a:t>parse</a:t>
            </a:r>
            <a:r>
              <a:rPr lang="zh-CN" altLang="en-US" sz="12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1200" dirty="0">
                <a:solidFill>
                  <a:schemeClr val="tx1">
                    <a:lumMod val="65000"/>
                    <a:lumOff val="35000"/>
                  </a:schemeClr>
                </a:solidFill>
                <a:latin typeface="Microsoft YaHei" panose="020B0503020204020204" pitchFamily="34" charset="-122"/>
                <a:ea typeface="Microsoft YaHei" panose="020B0503020204020204" pitchFamily="34" charset="-122"/>
              </a:rPr>
              <a:t>request</a:t>
            </a:r>
            <a:endParaRPr 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2" name="Rectangle 21">
            <a:extLst>
              <a:ext uri="{FF2B5EF4-FFF2-40B4-BE49-F238E27FC236}">
                <a16:creationId xmlns:a16="http://schemas.microsoft.com/office/drawing/2014/main" xmlns="" id="{C1F9EA97-C426-0D47-B112-AEA73355F493}"/>
              </a:ext>
            </a:extLst>
          </p:cNvPr>
          <p:cNvSpPr/>
          <p:nvPr/>
        </p:nvSpPr>
        <p:spPr>
          <a:xfrm>
            <a:off x="5008428" y="1606872"/>
            <a:ext cx="933560"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solidFill>
                  <a:schemeClr val="tx1">
                    <a:lumMod val="65000"/>
                    <a:lumOff val="35000"/>
                  </a:schemeClr>
                </a:solidFill>
                <a:latin typeface="Microsoft YaHei" panose="020B0503020204020204" pitchFamily="34" charset="-122"/>
                <a:ea typeface="Microsoft YaHei" panose="020B0503020204020204" pitchFamily="34" charset="-122"/>
              </a:rPr>
              <a:t>parse</a:t>
            </a:r>
            <a:r>
              <a:rPr lang="zh-CN" altLang="en-US" sz="12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1200" dirty="0">
                <a:solidFill>
                  <a:schemeClr val="tx1">
                    <a:lumMod val="65000"/>
                    <a:lumOff val="35000"/>
                  </a:schemeClr>
                </a:solidFill>
                <a:latin typeface="Microsoft YaHei" panose="020B0503020204020204" pitchFamily="34" charset="-122"/>
                <a:ea typeface="Microsoft YaHei" panose="020B0503020204020204" pitchFamily="34" charset="-122"/>
              </a:rPr>
              <a:t>request</a:t>
            </a:r>
            <a:endParaRPr 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3" name="Rectangle 22">
            <a:extLst>
              <a:ext uri="{FF2B5EF4-FFF2-40B4-BE49-F238E27FC236}">
                <a16:creationId xmlns:a16="http://schemas.microsoft.com/office/drawing/2014/main" xmlns="" id="{233D526D-D77E-4144-A845-45E9227060E7}"/>
              </a:ext>
            </a:extLst>
          </p:cNvPr>
          <p:cNvSpPr/>
          <p:nvPr/>
        </p:nvSpPr>
        <p:spPr>
          <a:xfrm>
            <a:off x="4954439" y="2855112"/>
            <a:ext cx="933560"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solidFill>
                  <a:schemeClr val="tx1">
                    <a:lumMod val="65000"/>
                    <a:lumOff val="35000"/>
                  </a:schemeClr>
                </a:solidFill>
                <a:latin typeface="Microsoft YaHei" panose="020B0503020204020204" pitchFamily="34" charset="-122"/>
                <a:ea typeface="Microsoft YaHei" panose="020B0503020204020204" pitchFamily="34" charset="-122"/>
              </a:rPr>
              <a:t>return</a:t>
            </a:r>
            <a:r>
              <a:rPr lang="zh-CN" altLang="en-US" sz="12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1200" dirty="0">
                <a:solidFill>
                  <a:schemeClr val="tx1">
                    <a:lumMod val="65000"/>
                    <a:lumOff val="35000"/>
                  </a:schemeClr>
                </a:solidFill>
                <a:latin typeface="Microsoft YaHei" panose="020B0503020204020204" pitchFamily="34" charset="-122"/>
                <a:ea typeface="Microsoft YaHei" panose="020B0503020204020204" pitchFamily="34" charset="-122"/>
              </a:rPr>
              <a:t>request</a:t>
            </a:r>
            <a:endParaRPr 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4" name="Rectangle 23">
            <a:extLst>
              <a:ext uri="{FF2B5EF4-FFF2-40B4-BE49-F238E27FC236}">
                <a16:creationId xmlns:a16="http://schemas.microsoft.com/office/drawing/2014/main" xmlns="" id="{68FB2F9E-2FA6-744C-B917-6AFDE6B1181D}"/>
              </a:ext>
            </a:extLst>
          </p:cNvPr>
          <p:cNvSpPr/>
          <p:nvPr/>
        </p:nvSpPr>
        <p:spPr>
          <a:xfrm>
            <a:off x="7584915" y="1710183"/>
            <a:ext cx="933560" cy="27699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solidFill>
                  <a:schemeClr val="tx1">
                    <a:lumMod val="65000"/>
                    <a:lumOff val="35000"/>
                  </a:schemeClr>
                </a:solidFill>
                <a:latin typeface="Microsoft YaHei" panose="020B0503020204020204" pitchFamily="34" charset="-122"/>
                <a:ea typeface="Microsoft YaHei" panose="020B0503020204020204" pitchFamily="34" charset="-122"/>
              </a:rPr>
              <a:t>get</a:t>
            </a:r>
            <a:r>
              <a:rPr lang="zh-CN" altLang="en-US" sz="12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1200" dirty="0">
                <a:solidFill>
                  <a:schemeClr val="tx1">
                    <a:lumMod val="65000"/>
                    <a:lumOff val="35000"/>
                  </a:schemeClr>
                </a:solidFill>
                <a:latin typeface="Microsoft YaHei" panose="020B0503020204020204" pitchFamily="34" charset="-122"/>
                <a:ea typeface="Microsoft YaHei" panose="020B0503020204020204" pitchFamily="34" charset="-122"/>
              </a:rPr>
              <a:t>data</a:t>
            </a:r>
            <a:endParaRPr 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5" name="Rectangle 24">
            <a:extLst>
              <a:ext uri="{FF2B5EF4-FFF2-40B4-BE49-F238E27FC236}">
                <a16:creationId xmlns:a16="http://schemas.microsoft.com/office/drawing/2014/main" xmlns="" id="{6AA461F9-700B-D84B-A2FA-3DAE61DC0FAE}"/>
              </a:ext>
            </a:extLst>
          </p:cNvPr>
          <p:cNvSpPr/>
          <p:nvPr/>
        </p:nvSpPr>
        <p:spPr>
          <a:xfrm>
            <a:off x="7530424" y="2948064"/>
            <a:ext cx="1038140" cy="27699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solidFill>
                  <a:schemeClr val="tx1">
                    <a:lumMod val="65000"/>
                    <a:lumOff val="35000"/>
                  </a:schemeClr>
                </a:solidFill>
                <a:latin typeface="Microsoft YaHei" panose="020B0503020204020204" pitchFamily="34" charset="-122"/>
                <a:ea typeface="Microsoft YaHei" panose="020B0503020204020204" pitchFamily="34" charset="-122"/>
              </a:rPr>
              <a:t>return</a:t>
            </a:r>
            <a:r>
              <a:rPr lang="zh-CN" altLang="en-US" sz="12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1200" dirty="0">
                <a:solidFill>
                  <a:schemeClr val="tx1">
                    <a:lumMod val="65000"/>
                    <a:lumOff val="35000"/>
                  </a:schemeClr>
                </a:solidFill>
                <a:latin typeface="Microsoft YaHei" panose="020B0503020204020204" pitchFamily="34" charset="-122"/>
                <a:ea typeface="Microsoft YaHei" panose="020B0503020204020204" pitchFamily="34" charset="-122"/>
              </a:rPr>
              <a:t>data</a:t>
            </a:r>
            <a:endParaRPr 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6" name="Rectangle 25">
            <a:extLst>
              <a:ext uri="{FF2B5EF4-FFF2-40B4-BE49-F238E27FC236}">
                <a16:creationId xmlns:a16="http://schemas.microsoft.com/office/drawing/2014/main" xmlns="" id="{37323C50-DE90-934A-8835-194FC741E1D3}"/>
              </a:ext>
            </a:extLst>
          </p:cNvPr>
          <p:cNvSpPr/>
          <p:nvPr/>
        </p:nvSpPr>
        <p:spPr>
          <a:xfrm>
            <a:off x="6538319" y="1681207"/>
            <a:ext cx="919113" cy="27699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solidFill>
                  <a:schemeClr val="tx1">
                    <a:lumMod val="65000"/>
                    <a:lumOff val="35000"/>
                  </a:schemeClr>
                </a:solidFill>
                <a:latin typeface="Microsoft YaHei" panose="020B0503020204020204" pitchFamily="34" charset="-122"/>
                <a:ea typeface="Microsoft YaHei" panose="020B0503020204020204" pitchFamily="34" charset="-122"/>
              </a:rPr>
              <a:t>SSR/API</a:t>
            </a:r>
            <a:endParaRPr 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8" name="Rectangle 27">
            <a:extLst>
              <a:ext uri="{FF2B5EF4-FFF2-40B4-BE49-F238E27FC236}">
                <a16:creationId xmlns:a16="http://schemas.microsoft.com/office/drawing/2014/main" xmlns="" id="{D349A069-5A1B-BC42-AF78-5DB374280F1F}"/>
              </a:ext>
            </a:extLst>
          </p:cNvPr>
          <p:cNvSpPr/>
          <p:nvPr/>
        </p:nvSpPr>
        <p:spPr>
          <a:xfrm>
            <a:off x="3032170" y="1672785"/>
            <a:ext cx="1008718" cy="27699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solidFill>
                  <a:schemeClr val="tx1">
                    <a:lumMod val="65000"/>
                    <a:lumOff val="35000"/>
                  </a:schemeClr>
                </a:solidFill>
                <a:latin typeface="Microsoft YaHei" panose="020B0503020204020204" pitchFamily="34" charset="-122"/>
                <a:ea typeface="Microsoft YaHei" panose="020B0503020204020204" pitchFamily="34" charset="-122"/>
              </a:rPr>
              <a:t>XHR/Fetch</a:t>
            </a:r>
            <a:endParaRPr 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29" name="Rectangle 28">
            <a:extLst>
              <a:ext uri="{FF2B5EF4-FFF2-40B4-BE49-F238E27FC236}">
                <a16:creationId xmlns:a16="http://schemas.microsoft.com/office/drawing/2014/main" xmlns="" id="{4AFBA57D-82C8-6E48-BA9B-C74A7C67146D}"/>
              </a:ext>
            </a:extLst>
          </p:cNvPr>
          <p:cNvSpPr/>
          <p:nvPr/>
        </p:nvSpPr>
        <p:spPr>
          <a:xfrm>
            <a:off x="1650509" y="3027671"/>
            <a:ext cx="1370149" cy="276999"/>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solidFill>
                  <a:schemeClr val="tx1">
                    <a:lumMod val="65000"/>
                    <a:lumOff val="35000"/>
                  </a:schemeClr>
                </a:solidFill>
                <a:latin typeface="Microsoft YaHei" panose="020B0503020204020204" pitchFamily="34" charset="-122"/>
                <a:ea typeface="Microsoft YaHei" panose="020B0503020204020204" pitchFamily="34" charset="-122"/>
              </a:rPr>
              <a:t>display</a:t>
            </a:r>
            <a:r>
              <a:rPr lang="zh-CN" altLang="en-US" sz="1200" dirty="0">
                <a:solidFill>
                  <a:schemeClr val="tx1">
                    <a:lumMod val="65000"/>
                    <a:lumOff val="35000"/>
                  </a:schemeClr>
                </a:solidFill>
                <a:latin typeface="Microsoft YaHei" panose="020B0503020204020204" pitchFamily="34" charset="-122"/>
                <a:ea typeface="Microsoft YaHei" panose="020B0503020204020204" pitchFamily="34" charset="-122"/>
              </a:rPr>
              <a:t> </a:t>
            </a:r>
            <a:r>
              <a:rPr lang="en-US" altLang="zh-CN" sz="1200" dirty="0">
                <a:solidFill>
                  <a:schemeClr val="tx1">
                    <a:lumMod val="65000"/>
                    <a:lumOff val="35000"/>
                  </a:schemeClr>
                </a:solidFill>
                <a:latin typeface="Microsoft YaHei" panose="020B0503020204020204" pitchFamily="34" charset="-122"/>
                <a:ea typeface="Microsoft YaHei" panose="020B0503020204020204" pitchFamily="34" charset="-122"/>
              </a:rPr>
              <a:t>render</a:t>
            </a:r>
            <a:endParaRPr 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0" name="Rectangle 29">
            <a:extLst>
              <a:ext uri="{FF2B5EF4-FFF2-40B4-BE49-F238E27FC236}">
                <a16:creationId xmlns:a16="http://schemas.microsoft.com/office/drawing/2014/main" xmlns="" id="{9A73C990-1E7B-1849-A8A4-66BFC0C616BC}"/>
              </a:ext>
            </a:extLst>
          </p:cNvPr>
          <p:cNvSpPr/>
          <p:nvPr/>
        </p:nvSpPr>
        <p:spPr>
          <a:xfrm>
            <a:off x="3136237" y="2873064"/>
            <a:ext cx="933560"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solidFill>
                  <a:schemeClr val="tx1">
                    <a:lumMod val="65000"/>
                    <a:lumOff val="35000"/>
                  </a:schemeClr>
                </a:solidFill>
                <a:latin typeface="Microsoft YaHei" panose="020B0503020204020204" pitchFamily="34" charset="-122"/>
                <a:ea typeface="Microsoft YaHei" panose="020B0503020204020204" pitchFamily="34" charset="-122"/>
              </a:rPr>
              <a:t>view</a:t>
            </a:r>
          </a:p>
          <a:p>
            <a:pPr algn="ctr"/>
            <a:r>
              <a:rPr lang="en-US" altLang="zh-CN" sz="1200" dirty="0">
                <a:solidFill>
                  <a:schemeClr val="tx1">
                    <a:lumMod val="65000"/>
                    <a:lumOff val="35000"/>
                  </a:schemeClr>
                </a:solidFill>
                <a:latin typeface="Microsoft YaHei" panose="020B0503020204020204" pitchFamily="34" charset="-122"/>
                <a:ea typeface="Microsoft YaHei" panose="020B0503020204020204" pitchFamily="34" charset="-122"/>
              </a:rPr>
              <a:t>data</a:t>
            </a:r>
            <a:endParaRPr 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
        <p:nvSpPr>
          <p:cNvPr id="31" name="Rectangle 30">
            <a:extLst>
              <a:ext uri="{FF2B5EF4-FFF2-40B4-BE49-F238E27FC236}">
                <a16:creationId xmlns:a16="http://schemas.microsoft.com/office/drawing/2014/main" xmlns="" id="{D4620F67-84F7-8545-AA51-504884F79F9C}"/>
              </a:ext>
            </a:extLst>
          </p:cNvPr>
          <p:cNvSpPr/>
          <p:nvPr/>
        </p:nvSpPr>
        <p:spPr>
          <a:xfrm>
            <a:off x="6455382" y="2886121"/>
            <a:ext cx="933560" cy="46166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200" dirty="0">
                <a:solidFill>
                  <a:schemeClr val="tx1">
                    <a:lumMod val="65000"/>
                    <a:lumOff val="35000"/>
                  </a:schemeClr>
                </a:solidFill>
                <a:latin typeface="Microsoft YaHei" panose="020B0503020204020204" pitchFamily="34" charset="-122"/>
                <a:ea typeface="Microsoft YaHei" panose="020B0503020204020204" pitchFamily="34" charset="-122"/>
              </a:rPr>
              <a:t>business</a:t>
            </a:r>
          </a:p>
          <a:p>
            <a:pPr algn="ctr"/>
            <a:r>
              <a:rPr lang="en-US" altLang="zh-CN" sz="1200" dirty="0">
                <a:solidFill>
                  <a:schemeClr val="tx1">
                    <a:lumMod val="65000"/>
                    <a:lumOff val="35000"/>
                  </a:schemeClr>
                </a:solidFill>
                <a:latin typeface="Microsoft YaHei" panose="020B0503020204020204" pitchFamily="34" charset="-122"/>
                <a:ea typeface="Microsoft YaHei" panose="020B0503020204020204" pitchFamily="34" charset="-122"/>
              </a:rPr>
              <a:t>data</a:t>
            </a:r>
            <a:endParaRPr lang="en-US" sz="1200" dirty="0">
              <a:solidFill>
                <a:schemeClr val="tx1">
                  <a:lumMod val="65000"/>
                  <a:lumOff val="35000"/>
                </a:schemeClr>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604447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198C9AF-1BC8-7242-B53D-653E156A8494}"/>
              </a:ext>
            </a:extLst>
          </p:cNvPr>
          <p:cNvSpPr>
            <a:spLocks noGrp="1"/>
          </p:cNvSpPr>
          <p:nvPr>
            <p:ph type="title"/>
          </p:nvPr>
        </p:nvSpPr>
        <p:spPr/>
        <p:txBody>
          <a:bodyPr/>
          <a:lstStyle/>
          <a:p>
            <a:r>
              <a:rPr lang="en-US" altLang="zh-CN" dirty="0"/>
              <a:t>Web</a:t>
            </a:r>
            <a:r>
              <a:rPr lang="zh-CN" altLang="en-US" dirty="0"/>
              <a:t>开发流程与分工</a:t>
            </a:r>
            <a:r>
              <a:rPr lang="en-US" altLang="zh-CN" dirty="0"/>
              <a:t>-</a:t>
            </a:r>
            <a:r>
              <a:rPr lang="zh-CN" altLang="en-US" dirty="0"/>
              <a:t>工作职责</a:t>
            </a:r>
            <a:endParaRPr lang="en-US" dirty="0"/>
          </a:p>
        </p:txBody>
      </p:sp>
      <p:sp>
        <p:nvSpPr>
          <p:cNvPr id="3" name="Content Placeholder 2">
            <a:extLst>
              <a:ext uri="{FF2B5EF4-FFF2-40B4-BE49-F238E27FC236}">
                <a16:creationId xmlns:a16="http://schemas.microsoft.com/office/drawing/2014/main" xmlns="" id="{ABA5E0CA-B83B-7141-AD55-C2FF84DEEB95}"/>
              </a:ext>
            </a:extLst>
          </p:cNvPr>
          <p:cNvSpPr>
            <a:spLocks noGrp="1"/>
          </p:cNvSpPr>
          <p:nvPr>
            <p:ph idx="1"/>
          </p:nvPr>
        </p:nvSpPr>
        <p:spPr/>
        <p:txBody>
          <a:bodyPr/>
          <a:lstStyle/>
          <a:p>
            <a:endParaRPr lang="en-US"/>
          </a:p>
        </p:txBody>
      </p:sp>
      <p:graphicFrame>
        <p:nvGraphicFramePr>
          <p:cNvPr id="5" name="图示 4">
            <a:extLst>
              <a:ext uri="{FF2B5EF4-FFF2-40B4-BE49-F238E27FC236}">
                <a16:creationId xmlns:a16="http://schemas.microsoft.com/office/drawing/2014/main" xmlns="" id="{29B0AE34-73D8-F54B-874C-F4697DC733FB}"/>
              </a:ext>
            </a:extLst>
          </p:cNvPr>
          <p:cNvGraphicFramePr/>
          <p:nvPr>
            <p:extLst>
              <p:ext uri="{D42A27DB-BD31-4B8C-83A1-F6EECF244321}">
                <p14:modId xmlns:p14="http://schemas.microsoft.com/office/powerpoint/2010/main" val="234580375"/>
              </p:ext>
            </p:extLst>
          </p:nvPr>
        </p:nvGraphicFramePr>
        <p:xfrm>
          <a:off x="322066" y="914598"/>
          <a:ext cx="8426398" cy="38173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8996703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A1C4A3C-257F-EB4E-AB46-C4C03C5B6D3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xmlns="" id="{02C8D43E-4E94-6346-9C15-5F69AF73950B}"/>
              </a:ext>
            </a:extLst>
          </p:cNvPr>
          <p:cNvSpPr>
            <a:spLocks noGrp="1"/>
          </p:cNvSpPr>
          <p:nvPr>
            <p:ph idx="1"/>
          </p:nvPr>
        </p:nvSpPr>
        <p:spPr/>
        <p:txBody>
          <a:bodyPr/>
          <a:lstStyle/>
          <a:p>
            <a:endParaRPr lang="en-US"/>
          </a:p>
        </p:txBody>
      </p:sp>
      <p:sp>
        <p:nvSpPr>
          <p:cNvPr id="4" name="矩形 3">
            <a:extLst>
              <a:ext uri="{FF2B5EF4-FFF2-40B4-BE49-F238E27FC236}">
                <a16:creationId xmlns:a16="http://schemas.microsoft.com/office/drawing/2014/main" xmlns="" id="{7B16C573-B8DD-7340-A909-48D0AB483A69}"/>
              </a:ext>
            </a:extLst>
          </p:cNvPr>
          <p:cNvSpPr/>
          <p:nvPr/>
        </p:nvSpPr>
        <p:spPr>
          <a:xfrm>
            <a:off x="2272856" y="1995686"/>
            <a:ext cx="4526280" cy="1055077"/>
          </a:xfrm>
          <a:prstGeom prst="rect">
            <a:avLst/>
          </a:prstGeom>
          <a:solidFill>
            <a:schemeClr val="tx1"/>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ltLang="zh-CN" sz="3000" dirty="0">
                <a:latin typeface="微软雅黑" panose="020B0503020204020204" pitchFamily="34" charset="-122"/>
                <a:ea typeface="微软雅黑" panose="020B0503020204020204" pitchFamily="34" charset="-122"/>
              </a:rPr>
              <a:t>Web</a:t>
            </a:r>
            <a:r>
              <a:rPr lang="zh-CN" altLang="en-US" sz="3000" dirty="0">
                <a:latin typeface="微软雅黑" panose="020B0503020204020204" pitchFamily="34" charset="-122"/>
                <a:ea typeface="微软雅黑" panose="020B0503020204020204" pitchFamily="34" charset="-122"/>
              </a:rPr>
              <a:t>开发未来与发展</a:t>
            </a:r>
            <a:endParaRPr lang="en-US" altLang="zh-CN" sz="3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00385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image83.360doc.com/DownloadImg/2015/03/0811/50895892_1.jpg">
            <a:extLst>
              <a:ext uri="{FF2B5EF4-FFF2-40B4-BE49-F238E27FC236}">
                <a16:creationId xmlns:a16="http://schemas.microsoft.com/office/drawing/2014/main" xmlns="" id="{46941712-AE15-0740-94C8-4F6A992ED8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3435314"/>
            <a:ext cx="2628804" cy="18007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5471B2E8-F3D2-F84C-8D82-3272C0527BC3}"/>
              </a:ext>
            </a:extLst>
          </p:cNvPr>
          <p:cNvSpPr>
            <a:spLocks noGrp="1"/>
          </p:cNvSpPr>
          <p:nvPr>
            <p:ph type="title"/>
          </p:nvPr>
        </p:nvSpPr>
        <p:spPr/>
        <p:txBody>
          <a:bodyPr/>
          <a:lstStyle/>
          <a:p>
            <a:r>
              <a:rPr lang="en-US" dirty="0"/>
              <a:t>Web</a:t>
            </a:r>
            <a:r>
              <a:rPr lang="zh-CN" altLang="en-US" dirty="0"/>
              <a:t>开发未来与发展</a:t>
            </a:r>
            <a:r>
              <a:rPr lang="en-US" altLang="zh-CN" dirty="0"/>
              <a:t>-</a:t>
            </a:r>
            <a:r>
              <a:rPr lang="zh-CN" altLang="en-US" dirty="0"/>
              <a:t>技术改进点</a:t>
            </a:r>
            <a:endParaRPr lang="en-US" dirty="0"/>
          </a:p>
        </p:txBody>
      </p:sp>
      <p:graphicFrame>
        <p:nvGraphicFramePr>
          <p:cNvPr id="4" name="内容占位符 4">
            <a:extLst>
              <a:ext uri="{FF2B5EF4-FFF2-40B4-BE49-F238E27FC236}">
                <a16:creationId xmlns:a16="http://schemas.microsoft.com/office/drawing/2014/main" xmlns="" id="{F5069B70-6F1E-454C-99A9-DF5E4C8B7156}"/>
              </a:ext>
            </a:extLst>
          </p:cNvPr>
          <p:cNvGraphicFramePr>
            <a:graphicFrameLocks/>
          </p:cNvGraphicFramePr>
          <p:nvPr>
            <p:extLst>
              <p:ext uri="{D42A27DB-BD31-4B8C-83A1-F6EECF244321}">
                <p14:modId xmlns:p14="http://schemas.microsoft.com/office/powerpoint/2010/main" val="1150336203"/>
              </p:ext>
            </p:extLst>
          </p:nvPr>
        </p:nvGraphicFramePr>
        <p:xfrm>
          <a:off x="683568" y="920705"/>
          <a:ext cx="7848872" cy="338437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218092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5BE820-42F4-D24B-AE50-577E69A0A08F}"/>
              </a:ext>
            </a:extLst>
          </p:cNvPr>
          <p:cNvSpPr>
            <a:spLocks noGrp="1"/>
          </p:cNvSpPr>
          <p:nvPr>
            <p:ph type="title"/>
          </p:nvPr>
        </p:nvSpPr>
        <p:spPr/>
        <p:txBody>
          <a:bodyPr/>
          <a:lstStyle/>
          <a:p>
            <a:r>
              <a:rPr lang="en-US" dirty="0"/>
              <a:t>Web</a:t>
            </a:r>
            <a:r>
              <a:rPr lang="zh-CN" altLang="en-US" dirty="0"/>
              <a:t>开发未来与发展</a:t>
            </a:r>
            <a:r>
              <a:rPr lang="en-US" altLang="zh-CN" dirty="0"/>
              <a:t>-</a:t>
            </a:r>
            <a:r>
              <a:rPr lang="zh-CN" altLang="en-US" dirty="0"/>
              <a:t>趋势关键词</a:t>
            </a:r>
            <a:endParaRPr lang="en-US" dirty="0"/>
          </a:p>
        </p:txBody>
      </p:sp>
      <p:sp>
        <p:nvSpPr>
          <p:cNvPr id="4" name="Oval 3">
            <a:extLst>
              <a:ext uri="{FF2B5EF4-FFF2-40B4-BE49-F238E27FC236}">
                <a16:creationId xmlns:a16="http://schemas.microsoft.com/office/drawing/2014/main" xmlns="" id="{D4E34B88-3DB9-4348-9DC8-313DBF14BD67}"/>
              </a:ext>
            </a:extLst>
          </p:cNvPr>
          <p:cNvSpPr/>
          <p:nvPr/>
        </p:nvSpPr>
        <p:spPr>
          <a:xfrm>
            <a:off x="827584" y="1131590"/>
            <a:ext cx="1944216" cy="72008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noAutofit/>
          </a:bodyPr>
          <a:lstStyle/>
          <a:p>
            <a:pPr algn="ctr"/>
            <a:r>
              <a:rPr lang="en-US" altLang="zh-CN" sz="1400" dirty="0">
                <a:solidFill>
                  <a:schemeClr val="bg1"/>
                </a:solidFill>
                <a:latin typeface="Microsoft YaHei" panose="020B0503020204020204" pitchFamily="34" charset="-122"/>
                <a:ea typeface="Microsoft YaHei" panose="020B0503020204020204" pitchFamily="34" charset="-122"/>
              </a:rPr>
              <a:t>Web</a:t>
            </a:r>
            <a:r>
              <a:rPr lang="zh-CN" altLang="en-US" sz="1400" dirty="0">
                <a:solidFill>
                  <a:schemeClr val="bg1"/>
                </a:solidFill>
                <a:latin typeface="Microsoft YaHei" panose="020B0503020204020204" pitchFamily="34" charset="-122"/>
                <a:ea typeface="Microsoft YaHei" panose="020B0503020204020204" pitchFamily="34" charset="-122"/>
              </a:rPr>
              <a:t> </a:t>
            </a:r>
            <a:r>
              <a:rPr lang="en-US" altLang="zh-CN" sz="1400" dirty="0">
                <a:solidFill>
                  <a:schemeClr val="bg1"/>
                </a:solidFill>
                <a:latin typeface="Microsoft YaHei" panose="020B0503020204020204" pitchFamily="34" charset="-122"/>
                <a:ea typeface="Microsoft YaHei" panose="020B0503020204020204" pitchFamily="34" charset="-122"/>
              </a:rPr>
              <a:t>Components</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5" name="Oval 4">
            <a:extLst>
              <a:ext uri="{FF2B5EF4-FFF2-40B4-BE49-F238E27FC236}">
                <a16:creationId xmlns:a16="http://schemas.microsoft.com/office/drawing/2014/main" xmlns="" id="{3907C331-BFA6-F74A-AB62-9D5A630AF9BF}"/>
              </a:ext>
            </a:extLst>
          </p:cNvPr>
          <p:cNvSpPr/>
          <p:nvPr/>
        </p:nvSpPr>
        <p:spPr>
          <a:xfrm>
            <a:off x="3665951" y="1100534"/>
            <a:ext cx="1944216" cy="72008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noAutofit/>
          </a:bodyPr>
          <a:lstStyle/>
          <a:p>
            <a:pPr algn="ctr"/>
            <a:r>
              <a:rPr lang="en-US" altLang="zh-CN" sz="1400" dirty="0">
                <a:solidFill>
                  <a:schemeClr val="bg1"/>
                </a:solidFill>
                <a:latin typeface="Microsoft YaHei" panose="020B0503020204020204" pitchFamily="34" charset="-122"/>
                <a:ea typeface="Microsoft YaHei" panose="020B0503020204020204" pitchFamily="34" charset="-122"/>
              </a:rPr>
              <a:t>Node</a:t>
            </a:r>
          </a:p>
          <a:p>
            <a:pPr algn="ctr"/>
            <a:r>
              <a:rPr lang="en-US" altLang="zh-CN" sz="1400" dirty="0" err="1">
                <a:solidFill>
                  <a:schemeClr val="bg1"/>
                </a:solidFill>
                <a:latin typeface="Microsoft YaHei" panose="020B0503020204020204" pitchFamily="34" charset="-122"/>
                <a:ea typeface="Microsoft YaHei" panose="020B0503020204020204" pitchFamily="34" charset="-122"/>
              </a:rPr>
              <a:t>Fullstack</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6" name="Oval 5">
            <a:extLst>
              <a:ext uri="{FF2B5EF4-FFF2-40B4-BE49-F238E27FC236}">
                <a16:creationId xmlns:a16="http://schemas.microsoft.com/office/drawing/2014/main" xmlns="" id="{7FD71DF7-DF68-CB48-9F70-49EB52743EAD}"/>
              </a:ext>
            </a:extLst>
          </p:cNvPr>
          <p:cNvSpPr/>
          <p:nvPr/>
        </p:nvSpPr>
        <p:spPr>
          <a:xfrm>
            <a:off x="6489877" y="1085646"/>
            <a:ext cx="1944216" cy="72008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noAutofit/>
          </a:bodyPr>
          <a:lstStyle/>
          <a:p>
            <a:pPr algn="ctr"/>
            <a:r>
              <a:rPr lang="en-US" altLang="zh-CN" sz="1400" dirty="0">
                <a:solidFill>
                  <a:schemeClr val="bg1"/>
                </a:solidFill>
                <a:latin typeface="Microsoft YaHei" panose="020B0503020204020204" pitchFamily="34" charset="-122"/>
                <a:ea typeface="Microsoft YaHei" panose="020B0503020204020204" pitchFamily="34" charset="-122"/>
              </a:rPr>
              <a:t>Web</a:t>
            </a:r>
            <a:r>
              <a:rPr lang="zh-CN" altLang="en-US" sz="1400" dirty="0">
                <a:solidFill>
                  <a:schemeClr val="bg1"/>
                </a:solidFill>
                <a:latin typeface="Microsoft YaHei" panose="020B0503020204020204" pitchFamily="34" charset="-122"/>
                <a:ea typeface="Microsoft YaHei" panose="020B0503020204020204" pitchFamily="34" charset="-122"/>
              </a:rPr>
              <a:t> </a:t>
            </a:r>
            <a:r>
              <a:rPr lang="en-US" altLang="zh-CN" sz="1400" dirty="0">
                <a:solidFill>
                  <a:schemeClr val="bg1"/>
                </a:solidFill>
                <a:latin typeface="Microsoft YaHei" panose="020B0503020204020204" pitchFamily="34" charset="-122"/>
                <a:ea typeface="Microsoft YaHei" panose="020B0503020204020204" pitchFamily="34" charset="-122"/>
              </a:rPr>
              <a:t>Assembly</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7" name="Oval 6">
            <a:extLst>
              <a:ext uri="{FF2B5EF4-FFF2-40B4-BE49-F238E27FC236}">
                <a16:creationId xmlns:a16="http://schemas.microsoft.com/office/drawing/2014/main" xmlns="" id="{26C332FD-B986-274C-955E-798A6D141DC5}"/>
              </a:ext>
            </a:extLst>
          </p:cNvPr>
          <p:cNvSpPr/>
          <p:nvPr/>
        </p:nvSpPr>
        <p:spPr>
          <a:xfrm>
            <a:off x="1971320" y="1950278"/>
            <a:ext cx="1368152" cy="722037"/>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noAutofit/>
          </a:bodyPr>
          <a:lstStyle/>
          <a:p>
            <a:pPr algn="ctr"/>
            <a:r>
              <a:rPr lang="en-US" altLang="zh-CN" sz="1400" dirty="0">
                <a:solidFill>
                  <a:schemeClr val="bg1"/>
                </a:solidFill>
                <a:latin typeface="Microsoft YaHei" panose="020B0503020204020204" pitchFamily="34" charset="-122"/>
                <a:ea typeface="Microsoft YaHei" panose="020B0503020204020204" pitchFamily="34" charset="-122"/>
              </a:rPr>
              <a:t>Lambda</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8" name="Oval 7">
            <a:extLst>
              <a:ext uri="{FF2B5EF4-FFF2-40B4-BE49-F238E27FC236}">
                <a16:creationId xmlns:a16="http://schemas.microsoft.com/office/drawing/2014/main" xmlns="" id="{AA93782A-1631-0F4B-8D60-3C365051C45A}"/>
              </a:ext>
            </a:extLst>
          </p:cNvPr>
          <p:cNvSpPr/>
          <p:nvPr/>
        </p:nvSpPr>
        <p:spPr>
          <a:xfrm>
            <a:off x="395885" y="2261584"/>
            <a:ext cx="1310080" cy="70288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noAutofit/>
          </a:bodyPr>
          <a:lstStyle/>
          <a:p>
            <a:pPr algn="ctr"/>
            <a:r>
              <a:rPr lang="en-US" altLang="zh-CN" sz="1400" dirty="0">
                <a:solidFill>
                  <a:schemeClr val="bg1"/>
                </a:solidFill>
                <a:latin typeface="Microsoft YaHei" panose="020B0503020204020204" pitchFamily="34" charset="-122"/>
                <a:ea typeface="Microsoft YaHei" panose="020B0503020204020204" pitchFamily="34" charset="-122"/>
              </a:rPr>
              <a:t>Node</a:t>
            </a:r>
          </a:p>
          <a:p>
            <a:pPr algn="ctr"/>
            <a:r>
              <a:rPr lang="en-US" altLang="zh-CN" sz="1400" dirty="0">
                <a:solidFill>
                  <a:schemeClr val="bg1"/>
                </a:solidFill>
                <a:latin typeface="Microsoft YaHei" panose="020B0503020204020204" pitchFamily="34" charset="-122"/>
                <a:ea typeface="Microsoft YaHei" panose="020B0503020204020204" pitchFamily="34" charset="-122"/>
              </a:rPr>
              <a:t>Desktop</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9" name="Oval 8">
            <a:extLst>
              <a:ext uri="{FF2B5EF4-FFF2-40B4-BE49-F238E27FC236}">
                <a16:creationId xmlns:a16="http://schemas.microsoft.com/office/drawing/2014/main" xmlns="" id="{49955D5D-32E9-7740-B163-8629019AE300}"/>
              </a:ext>
            </a:extLst>
          </p:cNvPr>
          <p:cNvSpPr/>
          <p:nvPr/>
        </p:nvSpPr>
        <p:spPr>
          <a:xfrm>
            <a:off x="3632367" y="2094468"/>
            <a:ext cx="1656184" cy="729442"/>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noAutofit/>
          </a:bodyPr>
          <a:lstStyle/>
          <a:p>
            <a:pPr algn="ctr"/>
            <a:r>
              <a:rPr lang="en-US" altLang="zh-CN" sz="1400" dirty="0">
                <a:solidFill>
                  <a:schemeClr val="bg1"/>
                </a:solidFill>
                <a:latin typeface="Microsoft YaHei" panose="020B0503020204020204" pitchFamily="34" charset="-122"/>
                <a:ea typeface="Microsoft YaHei" panose="020B0503020204020204" pitchFamily="34" charset="-122"/>
              </a:rPr>
              <a:t>Serverless</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10" name="Oval 9">
            <a:extLst>
              <a:ext uri="{FF2B5EF4-FFF2-40B4-BE49-F238E27FC236}">
                <a16:creationId xmlns:a16="http://schemas.microsoft.com/office/drawing/2014/main" xmlns="" id="{1A787B3F-B0F9-4641-BD9E-F5051ED7C2F3}"/>
              </a:ext>
            </a:extLst>
          </p:cNvPr>
          <p:cNvSpPr/>
          <p:nvPr/>
        </p:nvSpPr>
        <p:spPr>
          <a:xfrm>
            <a:off x="5602432" y="1950278"/>
            <a:ext cx="1512168" cy="722037"/>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noAutofit/>
          </a:bodyPr>
          <a:lstStyle/>
          <a:p>
            <a:pPr algn="ctr"/>
            <a:r>
              <a:rPr lang="zh-CN" altLang="en-US" sz="1400" dirty="0">
                <a:solidFill>
                  <a:schemeClr val="bg1"/>
                </a:solidFill>
                <a:latin typeface="Microsoft YaHei" panose="020B0503020204020204" pitchFamily="34" charset="-122"/>
                <a:ea typeface="Microsoft YaHei" panose="020B0503020204020204" pitchFamily="34" charset="-122"/>
              </a:rPr>
              <a:t>函数式</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11" name="Oval 10">
            <a:extLst>
              <a:ext uri="{FF2B5EF4-FFF2-40B4-BE49-F238E27FC236}">
                <a16:creationId xmlns:a16="http://schemas.microsoft.com/office/drawing/2014/main" xmlns="" id="{0D0A74B5-4E9B-334E-AF9A-50D7C0F769C4}"/>
              </a:ext>
            </a:extLst>
          </p:cNvPr>
          <p:cNvSpPr/>
          <p:nvPr/>
        </p:nvSpPr>
        <p:spPr>
          <a:xfrm>
            <a:off x="7164288" y="2267857"/>
            <a:ext cx="1512168" cy="722037"/>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noAutofit/>
          </a:bodyPr>
          <a:lstStyle/>
          <a:p>
            <a:pPr algn="ctr"/>
            <a:r>
              <a:rPr lang="zh-CN" altLang="en-US" sz="1400" dirty="0">
                <a:solidFill>
                  <a:schemeClr val="bg1"/>
                </a:solidFill>
                <a:latin typeface="Microsoft YaHei" panose="020B0503020204020204" pitchFamily="34" charset="-122"/>
                <a:ea typeface="Microsoft YaHei" panose="020B0503020204020204" pitchFamily="34" charset="-122"/>
              </a:rPr>
              <a:t>跨平台</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12" name="Oval 11">
            <a:extLst>
              <a:ext uri="{FF2B5EF4-FFF2-40B4-BE49-F238E27FC236}">
                <a16:creationId xmlns:a16="http://schemas.microsoft.com/office/drawing/2014/main" xmlns="" id="{0D5DD7A5-8182-D549-8107-57FF1F73CD52}"/>
              </a:ext>
            </a:extLst>
          </p:cNvPr>
          <p:cNvSpPr/>
          <p:nvPr/>
        </p:nvSpPr>
        <p:spPr>
          <a:xfrm>
            <a:off x="6141327" y="4298502"/>
            <a:ext cx="1663974" cy="686656"/>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noAutofit/>
          </a:bodyPr>
          <a:lstStyle/>
          <a:p>
            <a:pPr algn="ctr"/>
            <a:r>
              <a:rPr lang="en-US" altLang="zh-CN" sz="1400" dirty="0">
                <a:solidFill>
                  <a:schemeClr val="bg1"/>
                </a:solidFill>
                <a:latin typeface="Microsoft YaHei" panose="020B0503020204020204" pitchFamily="34" charset="-122"/>
                <a:ea typeface="Microsoft YaHei" panose="020B0503020204020204" pitchFamily="34" charset="-122"/>
              </a:rPr>
              <a:t>TypeScript</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13" name="Oval 12">
            <a:extLst>
              <a:ext uri="{FF2B5EF4-FFF2-40B4-BE49-F238E27FC236}">
                <a16:creationId xmlns:a16="http://schemas.microsoft.com/office/drawing/2014/main" xmlns="" id="{AD0E3529-EA5E-9547-B051-463E0FB9615C}"/>
              </a:ext>
            </a:extLst>
          </p:cNvPr>
          <p:cNvSpPr/>
          <p:nvPr/>
        </p:nvSpPr>
        <p:spPr>
          <a:xfrm>
            <a:off x="5867075" y="2930821"/>
            <a:ext cx="1512168" cy="722037"/>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noAutofit/>
          </a:bodyPr>
          <a:lstStyle/>
          <a:p>
            <a:pPr algn="ctr"/>
            <a:r>
              <a:rPr lang="zh-CN" altLang="en-US" sz="1400" dirty="0">
                <a:solidFill>
                  <a:schemeClr val="bg1"/>
                </a:solidFill>
                <a:latin typeface="Microsoft YaHei" panose="020B0503020204020204" pitchFamily="34" charset="-122"/>
                <a:ea typeface="Microsoft YaHei" panose="020B0503020204020204" pitchFamily="34" charset="-122"/>
              </a:rPr>
              <a:t>微服务</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15" name="Oval 14">
            <a:extLst>
              <a:ext uri="{FF2B5EF4-FFF2-40B4-BE49-F238E27FC236}">
                <a16:creationId xmlns:a16="http://schemas.microsoft.com/office/drawing/2014/main" xmlns="" id="{01762676-D3AE-A944-98FC-4AD1DDA778D1}"/>
              </a:ext>
            </a:extLst>
          </p:cNvPr>
          <p:cNvSpPr/>
          <p:nvPr/>
        </p:nvSpPr>
        <p:spPr>
          <a:xfrm>
            <a:off x="4793007" y="4424449"/>
            <a:ext cx="991087" cy="583207"/>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noAutofit/>
          </a:bodyPr>
          <a:lstStyle/>
          <a:p>
            <a:pPr algn="ctr"/>
            <a:r>
              <a:rPr lang="en-US" altLang="zh-CN" sz="1400" dirty="0">
                <a:solidFill>
                  <a:schemeClr val="bg1"/>
                </a:solidFill>
                <a:latin typeface="Microsoft YaHei" panose="020B0503020204020204" pitchFamily="34" charset="-122"/>
                <a:ea typeface="Microsoft YaHei" panose="020B0503020204020204" pitchFamily="34" charset="-122"/>
              </a:rPr>
              <a:t>SSR</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16" name="Oval 15">
            <a:extLst>
              <a:ext uri="{FF2B5EF4-FFF2-40B4-BE49-F238E27FC236}">
                <a16:creationId xmlns:a16="http://schemas.microsoft.com/office/drawing/2014/main" xmlns="" id="{D4E34B88-3DB9-4348-9DC8-313DBF14BD67}"/>
              </a:ext>
            </a:extLst>
          </p:cNvPr>
          <p:cNvSpPr/>
          <p:nvPr/>
        </p:nvSpPr>
        <p:spPr>
          <a:xfrm>
            <a:off x="936558" y="4155628"/>
            <a:ext cx="1584176" cy="741768"/>
          </a:xfrm>
          <a:prstGeom prst="ellipse">
            <a:avLst/>
          </a:prstGeom>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a:r>
              <a:rPr lang="en-US" altLang="zh-CN" sz="1400" dirty="0">
                <a:solidFill>
                  <a:schemeClr val="bg1"/>
                </a:solidFill>
                <a:latin typeface="Microsoft YaHei" panose="020B0503020204020204" pitchFamily="34" charset="-122"/>
                <a:ea typeface="Microsoft YaHei" panose="020B0503020204020204" pitchFamily="34" charset="-122"/>
              </a:rPr>
              <a:t>Cloud</a:t>
            </a:r>
            <a:r>
              <a:rPr lang="zh-CN" altLang="en-US" sz="1400" dirty="0">
                <a:solidFill>
                  <a:schemeClr val="bg1"/>
                </a:solidFill>
                <a:latin typeface="Microsoft YaHei" panose="020B0503020204020204" pitchFamily="34" charset="-122"/>
                <a:ea typeface="Microsoft YaHei" panose="020B0503020204020204" pitchFamily="34" charset="-122"/>
              </a:rPr>
              <a:t> </a:t>
            </a:r>
            <a:r>
              <a:rPr lang="en-US" altLang="zh-CN" sz="1400" dirty="0">
                <a:solidFill>
                  <a:schemeClr val="bg1"/>
                </a:solidFill>
                <a:latin typeface="Microsoft YaHei" panose="020B0503020204020204" pitchFamily="34" charset="-122"/>
                <a:ea typeface="Microsoft YaHei" panose="020B0503020204020204" pitchFamily="34" charset="-122"/>
              </a:rPr>
              <a:t>App</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17" name="Oval 16">
            <a:extLst>
              <a:ext uri="{FF2B5EF4-FFF2-40B4-BE49-F238E27FC236}">
                <a16:creationId xmlns:a16="http://schemas.microsoft.com/office/drawing/2014/main" xmlns="" id="{D4E34B88-3DB9-4348-9DC8-313DBF14BD67}"/>
              </a:ext>
            </a:extLst>
          </p:cNvPr>
          <p:cNvSpPr/>
          <p:nvPr/>
        </p:nvSpPr>
        <p:spPr>
          <a:xfrm>
            <a:off x="2213365" y="3022408"/>
            <a:ext cx="1632674" cy="717235"/>
          </a:xfrm>
          <a:prstGeom prst="ellipse">
            <a:avLst/>
          </a:prstGeom>
        </p:spPr>
        <p:style>
          <a:lnRef idx="0">
            <a:schemeClr val="accent3"/>
          </a:lnRef>
          <a:fillRef idx="3">
            <a:schemeClr val="accent3"/>
          </a:fillRef>
          <a:effectRef idx="3">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a:r>
              <a:rPr lang="zh-CN" altLang="en-US" sz="1400" dirty="0">
                <a:solidFill>
                  <a:schemeClr val="bg1"/>
                </a:solidFill>
                <a:latin typeface="Microsoft YaHei" panose="020B0503020204020204" pitchFamily="34" charset="-122"/>
                <a:ea typeface="Microsoft YaHei" panose="020B0503020204020204" pitchFamily="34" charset="-122"/>
              </a:rPr>
              <a:t>事件驱动</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18" name="Oval 17">
            <a:extLst>
              <a:ext uri="{FF2B5EF4-FFF2-40B4-BE49-F238E27FC236}">
                <a16:creationId xmlns:a16="http://schemas.microsoft.com/office/drawing/2014/main" xmlns="" id="{D4E34B88-3DB9-4348-9DC8-313DBF14BD67}"/>
              </a:ext>
            </a:extLst>
          </p:cNvPr>
          <p:cNvSpPr/>
          <p:nvPr/>
        </p:nvSpPr>
        <p:spPr>
          <a:xfrm>
            <a:off x="2966577" y="4022136"/>
            <a:ext cx="1581055" cy="696698"/>
          </a:xfrm>
          <a:prstGeom prst="ellipse">
            <a:avLst/>
          </a:prstGeom>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a:r>
              <a:rPr lang="zh-CN" altLang="en-US" sz="1400" dirty="0">
                <a:solidFill>
                  <a:schemeClr val="bg1"/>
                </a:solidFill>
                <a:latin typeface="Microsoft YaHei" panose="020B0503020204020204" pitchFamily="34" charset="-122"/>
                <a:ea typeface="Microsoft YaHei" panose="020B0503020204020204" pitchFamily="34" charset="-122"/>
              </a:rPr>
              <a:t>数据驱动</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19" name="Oval 18">
            <a:extLst>
              <a:ext uri="{FF2B5EF4-FFF2-40B4-BE49-F238E27FC236}">
                <a16:creationId xmlns:a16="http://schemas.microsoft.com/office/drawing/2014/main" xmlns="" id="{CA6CC84A-81D4-2547-A3B0-414974F05267}"/>
              </a:ext>
            </a:extLst>
          </p:cNvPr>
          <p:cNvSpPr/>
          <p:nvPr/>
        </p:nvSpPr>
        <p:spPr>
          <a:xfrm>
            <a:off x="972766" y="3179573"/>
            <a:ext cx="936104" cy="70288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noAutofit/>
          </a:bodyPr>
          <a:lstStyle/>
          <a:p>
            <a:pPr algn="ctr"/>
            <a:r>
              <a:rPr lang="en-US" altLang="zh-CN" sz="1400" dirty="0">
                <a:solidFill>
                  <a:schemeClr val="bg1"/>
                </a:solidFill>
                <a:latin typeface="Microsoft YaHei" panose="020B0503020204020204" pitchFamily="34" charset="-122"/>
                <a:ea typeface="Microsoft YaHei" panose="020B0503020204020204" pitchFamily="34" charset="-122"/>
              </a:rPr>
              <a:t>PWA</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20" name="Oval 19">
            <a:extLst>
              <a:ext uri="{FF2B5EF4-FFF2-40B4-BE49-F238E27FC236}">
                <a16:creationId xmlns:a16="http://schemas.microsoft.com/office/drawing/2014/main" xmlns="" id="{AA93782A-1631-0F4B-8D60-3C365051C45A}"/>
              </a:ext>
            </a:extLst>
          </p:cNvPr>
          <p:cNvSpPr/>
          <p:nvPr/>
        </p:nvSpPr>
        <p:spPr>
          <a:xfrm>
            <a:off x="4993475" y="3712757"/>
            <a:ext cx="1360968" cy="493505"/>
          </a:xfrm>
          <a:prstGeom prst="ellipse">
            <a:avLst/>
          </a:prstGeom>
        </p:spPr>
        <p:style>
          <a:lnRef idx="0">
            <a:schemeClr val="accent3"/>
          </a:lnRef>
          <a:fillRef idx="3">
            <a:schemeClr val="accent3"/>
          </a:fillRef>
          <a:effectRef idx="3">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a:r>
              <a:rPr lang="en-US" altLang="zh-CN" sz="1400" dirty="0" err="1">
                <a:solidFill>
                  <a:schemeClr val="bg1"/>
                </a:solidFill>
                <a:latin typeface="Microsoft YaHei" panose="020B0503020204020204" pitchFamily="34" charset="-122"/>
                <a:ea typeface="Microsoft YaHei" panose="020B0503020204020204" pitchFamily="34" charset="-122"/>
              </a:rPr>
              <a:t>NestJS</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21" name="Oval 20">
            <a:extLst>
              <a:ext uri="{FF2B5EF4-FFF2-40B4-BE49-F238E27FC236}">
                <a16:creationId xmlns:a16="http://schemas.microsoft.com/office/drawing/2014/main" xmlns="" id="{AA93782A-1631-0F4B-8D60-3C365051C45A}"/>
              </a:ext>
            </a:extLst>
          </p:cNvPr>
          <p:cNvSpPr/>
          <p:nvPr/>
        </p:nvSpPr>
        <p:spPr>
          <a:xfrm>
            <a:off x="7330097" y="3609419"/>
            <a:ext cx="1472269" cy="546081"/>
          </a:xfrm>
          <a:prstGeom prst="ellipse">
            <a:avLst/>
          </a:prstGeom>
        </p:spPr>
        <p:style>
          <a:lnRef idx="0">
            <a:schemeClr val="accent3"/>
          </a:lnRef>
          <a:fillRef idx="3">
            <a:schemeClr val="accent3"/>
          </a:fillRef>
          <a:effectRef idx="3">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a:r>
              <a:rPr lang="en-US" sz="1400" dirty="0" err="1">
                <a:solidFill>
                  <a:schemeClr val="bg1"/>
                </a:solidFill>
                <a:latin typeface="Microsoft YaHei" panose="020B0503020204020204" pitchFamily="34" charset="-122"/>
                <a:ea typeface="Microsoft YaHei" panose="020B0503020204020204" pitchFamily="34" charset="-122"/>
              </a:rPr>
              <a:t>GraphQL</a:t>
            </a:r>
            <a:endParaRPr lang="en-US" sz="1400" dirty="0">
              <a:solidFill>
                <a:schemeClr val="bg1"/>
              </a:solidFill>
              <a:latin typeface="Microsoft YaHei" panose="020B0503020204020204" pitchFamily="34" charset="-122"/>
              <a:ea typeface="Microsoft YaHei" panose="020B0503020204020204" pitchFamily="34" charset="-122"/>
            </a:endParaRPr>
          </a:p>
        </p:txBody>
      </p:sp>
      <p:sp>
        <p:nvSpPr>
          <p:cNvPr id="22" name="Oval 21">
            <a:extLst>
              <a:ext uri="{FF2B5EF4-FFF2-40B4-BE49-F238E27FC236}">
                <a16:creationId xmlns:a16="http://schemas.microsoft.com/office/drawing/2014/main" xmlns="" id="{33AE7208-E335-A24B-AB61-D5CB7E5871CD}"/>
              </a:ext>
            </a:extLst>
          </p:cNvPr>
          <p:cNvSpPr/>
          <p:nvPr/>
        </p:nvSpPr>
        <p:spPr>
          <a:xfrm>
            <a:off x="4335610" y="3017790"/>
            <a:ext cx="1129808" cy="558086"/>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noAutofit/>
          </a:bodyPr>
          <a:lstStyle/>
          <a:p>
            <a:pPr algn="ctr"/>
            <a:r>
              <a:rPr lang="en-US" altLang="zh-CN" sz="1400" dirty="0">
                <a:solidFill>
                  <a:schemeClr val="bg1"/>
                </a:solidFill>
                <a:latin typeface="Microsoft YaHei" panose="020B0503020204020204" pitchFamily="34" charset="-122"/>
                <a:ea typeface="Microsoft YaHei" panose="020B0503020204020204" pitchFamily="34" charset="-122"/>
              </a:rPr>
              <a:t>Kotlin</a:t>
            </a:r>
            <a:endParaRPr lang="en-US" sz="1400"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220543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CC6EF73-7918-CC42-9B8A-8F13C6AF60BB}"/>
              </a:ext>
            </a:extLst>
          </p:cNvPr>
          <p:cNvSpPr>
            <a:spLocks noGrp="1"/>
          </p:cNvSpPr>
          <p:nvPr>
            <p:ph type="title"/>
          </p:nvPr>
        </p:nvSpPr>
        <p:spPr/>
        <p:txBody>
          <a:bodyPr/>
          <a:lstStyle/>
          <a:p>
            <a:r>
              <a:rPr lang="zh-CN" altLang="en-US" dirty="0"/>
              <a:t>什么是</a:t>
            </a:r>
            <a:r>
              <a:rPr lang="en-US" altLang="zh-CN" dirty="0"/>
              <a:t>Web</a:t>
            </a:r>
            <a:r>
              <a:rPr lang="zh-CN" altLang="en-US" dirty="0"/>
              <a:t>开发</a:t>
            </a:r>
            <a:r>
              <a:rPr lang="en-US" altLang="zh-CN" dirty="0"/>
              <a:t>-</a:t>
            </a:r>
            <a:r>
              <a:rPr lang="zh-CN" altLang="en-US" dirty="0"/>
              <a:t>概要</a:t>
            </a:r>
            <a:endParaRPr lang="en-US" dirty="0"/>
          </a:p>
        </p:txBody>
      </p:sp>
      <p:graphicFrame>
        <p:nvGraphicFramePr>
          <p:cNvPr id="4" name="内容占位符 7">
            <a:extLst>
              <a:ext uri="{FF2B5EF4-FFF2-40B4-BE49-F238E27FC236}">
                <a16:creationId xmlns:a16="http://schemas.microsoft.com/office/drawing/2014/main" xmlns="" id="{62A3A90E-AD1B-5B4E-8FD2-6F8AADF97579}"/>
              </a:ext>
            </a:extLst>
          </p:cNvPr>
          <p:cNvGraphicFramePr>
            <a:graphicFrameLocks/>
          </p:cNvGraphicFramePr>
          <p:nvPr>
            <p:extLst>
              <p:ext uri="{D42A27DB-BD31-4B8C-83A1-F6EECF244321}">
                <p14:modId xmlns:p14="http://schemas.microsoft.com/office/powerpoint/2010/main" val="3172061528"/>
              </p:ext>
            </p:extLst>
          </p:nvPr>
        </p:nvGraphicFramePr>
        <p:xfrm>
          <a:off x="4368667" y="1007452"/>
          <a:ext cx="4235781" cy="35085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5" name="组合 20">
            <a:extLst>
              <a:ext uri="{FF2B5EF4-FFF2-40B4-BE49-F238E27FC236}">
                <a16:creationId xmlns:a16="http://schemas.microsoft.com/office/drawing/2014/main" xmlns="" id="{35793D14-AB36-0B42-A8BC-285831EE3D47}"/>
              </a:ext>
            </a:extLst>
          </p:cNvPr>
          <p:cNvGrpSpPr/>
          <p:nvPr/>
        </p:nvGrpSpPr>
        <p:grpSpPr>
          <a:xfrm>
            <a:off x="245635" y="1109871"/>
            <a:ext cx="4176463" cy="3688909"/>
            <a:chOff x="409444" y="1342481"/>
            <a:chExt cx="5215288" cy="5041808"/>
          </a:xfrm>
        </p:grpSpPr>
        <p:grpSp>
          <p:nvGrpSpPr>
            <p:cNvPr id="8" name="组合 15">
              <a:extLst>
                <a:ext uri="{FF2B5EF4-FFF2-40B4-BE49-F238E27FC236}">
                  <a16:creationId xmlns:a16="http://schemas.microsoft.com/office/drawing/2014/main" xmlns="" id="{E81A46BD-4ED9-FA4B-ACB4-5847E24C2F76}"/>
                </a:ext>
              </a:extLst>
            </p:cNvPr>
            <p:cNvGrpSpPr/>
            <p:nvPr/>
          </p:nvGrpSpPr>
          <p:grpSpPr>
            <a:xfrm>
              <a:off x="409444" y="1342481"/>
              <a:ext cx="5215288" cy="5041808"/>
              <a:chOff x="409444" y="1342481"/>
              <a:chExt cx="5215288" cy="5041808"/>
            </a:xfrm>
          </p:grpSpPr>
          <p:pic>
            <p:nvPicPr>
              <p:cNvPr id="10" name="Picture 2" descr="https://www.netgains.org/wp-content/uploads/2013/07/Web-Development.gif">
                <a:extLst>
                  <a:ext uri="{FF2B5EF4-FFF2-40B4-BE49-F238E27FC236}">
                    <a16:creationId xmlns:a16="http://schemas.microsoft.com/office/drawing/2014/main" xmlns="" id="{CFDC8D17-EBC3-4C41-8218-89D21D6F70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444" y="1342481"/>
                <a:ext cx="5215288" cy="5041808"/>
              </a:xfrm>
              <a:prstGeom prst="rect">
                <a:avLst/>
              </a:prstGeom>
              <a:noFill/>
              <a:extLst>
                <a:ext uri="{909E8E84-426E-40DD-AFC4-6F175D3DCCD1}">
                  <a14:hiddenFill xmlns:a14="http://schemas.microsoft.com/office/drawing/2010/main">
                    <a:solidFill>
                      <a:srgbClr val="FFFFFF"/>
                    </a:solidFill>
                  </a14:hiddenFill>
                </a:ext>
              </a:extLst>
            </p:spPr>
          </p:pic>
          <p:sp>
            <p:nvSpPr>
              <p:cNvPr id="11" name="椭圆 9">
                <a:extLst>
                  <a:ext uri="{FF2B5EF4-FFF2-40B4-BE49-F238E27FC236}">
                    <a16:creationId xmlns:a16="http://schemas.microsoft.com/office/drawing/2014/main" xmlns="" id="{A2B98B60-8A4A-FB47-B84D-304D7E6A0E84}"/>
                  </a:ext>
                </a:extLst>
              </p:cNvPr>
              <p:cNvSpPr/>
              <p:nvPr/>
            </p:nvSpPr>
            <p:spPr>
              <a:xfrm>
                <a:off x="1738230" y="2955639"/>
                <a:ext cx="1164259" cy="11394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250" dirty="0"/>
                  <a:t>JS</a:t>
                </a:r>
                <a:endParaRPr lang="zh-CN" altLang="en-US" sz="2250" dirty="0"/>
              </a:p>
            </p:txBody>
          </p:sp>
          <p:sp>
            <p:nvSpPr>
              <p:cNvPr id="12" name="椭圆 16">
                <a:extLst>
                  <a:ext uri="{FF2B5EF4-FFF2-40B4-BE49-F238E27FC236}">
                    <a16:creationId xmlns:a16="http://schemas.microsoft.com/office/drawing/2014/main" xmlns="" id="{BC7B7E16-140F-EB47-B9F9-F46C56715D84}"/>
                  </a:ext>
                </a:extLst>
              </p:cNvPr>
              <p:cNvSpPr/>
              <p:nvPr/>
            </p:nvSpPr>
            <p:spPr>
              <a:xfrm>
                <a:off x="2428445" y="2278621"/>
                <a:ext cx="839043" cy="78574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CSS</a:t>
                </a:r>
                <a:endParaRPr lang="zh-CN" altLang="en-US" sz="1200" dirty="0"/>
              </a:p>
            </p:txBody>
          </p:sp>
          <p:sp>
            <p:nvSpPr>
              <p:cNvPr id="13" name="椭圆 17">
                <a:extLst>
                  <a:ext uri="{FF2B5EF4-FFF2-40B4-BE49-F238E27FC236}">
                    <a16:creationId xmlns:a16="http://schemas.microsoft.com/office/drawing/2014/main" xmlns="" id="{748A26A2-41E2-A04A-B18F-CAF01DECC633}"/>
                  </a:ext>
                </a:extLst>
              </p:cNvPr>
              <p:cNvSpPr/>
              <p:nvPr/>
            </p:nvSpPr>
            <p:spPr>
              <a:xfrm>
                <a:off x="2719965" y="2862920"/>
                <a:ext cx="945402" cy="100046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t>HTTP</a:t>
                </a:r>
                <a:endParaRPr lang="zh-CN" altLang="en-US" sz="1200" dirty="0"/>
              </a:p>
            </p:txBody>
          </p:sp>
        </p:grpSp>
        <p:sp>
          <p:nvSpPr>
            <p:cNvPr id="7" name="椭圆 21">
              <a:extLst>
                <a:ext uri="{FF2B5EF4-FFF2-40B4-BE49-F238E27FC236}">
                  <a16:creationId xmlns:a16="http://schemas.microsoft.com/office/drawing/2014/main" xmlns="" id="{DE9B2BD7-A52D-2842-97E6-36D47A711913}"/>
                </a:ext>
              </a:extLst>
            </p:cNvPr>
            <p:cNvSpPr/>
            <p:nvPr/>
          </p:nvSpPr>
          <p:spPr>
            <a:xfrm>
              <a:off x="2403851" y="1587603"/>
              <a:ext cx="787169" cy="725086"/>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t>Python</a:t>
              </a:r>
              <a:endParaRPr lang="zh-CN" altLang="en-US" sz="1200" dirty="0"/>
            </a:p>
          </p:txBody>
        </p:sp>
      </p:grpSp>
      <p:sp>
        <p:nvSpPr>
          <p:cNvPr id="15" name="椭圆 18">
            <a:extLst>
              <a:ext uri="{FF2B5EF4-FFF2-40B4-BE49-F238E27FC236}">
                <a16:creationId xmlns:a16="http://schemas.microsoft.com/office/drawing/2014/main" xmlns="" id="{E12997EA-D5E4-D74A-9125-51DE064AF32F}"/>
              </a:ext>
            </a:extLst>
          </p:cNvPr>
          <p:cNvSpPr/>
          <p:nvPr/>
        </p:nvSpPr>
        <p:spPr>
          <a:xfrm>
            <a:off x="1190158" y="1072469"/>
            <a:ext cx="693302" cy="614330"/>
          </a:xfrm>
          <a:prstGeom prst="ellipse">
            <a:avLst/>
          </a:prstGeom>
          <a:solidFill>
            <a:srgbClr val="DEA80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t>NodeJS</a:t>
            </a:r>
            <a:endParaRPr lang="zh-CN" altLang="en-US" sz="1200" dirty="0"/>
          </a:p>
        </p:txBody>
      </p:sp>
    </p:spTree>
    <p:extLst>
      <p:ext uri="{BB962C8B-B14F-4D97-AF65-F5344CB8AC3E}">
        <p14:creationId xmlns:p14="http://schemas.microsoft.com/office/powerpoint/2010/main" val="14943556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EDEE8E-1F1C-9C4B-9E9B-0CF0EC63CC2C}"/>
              </a:ext>
            </a:extLst>
          </p:cNvPr>
          <p:cNvSpPr>
            <a:spLocks noGrp="1"/>
          </p:cNvSpPr>
          <p:nvPr>
            <p:ph type="title"/>
          </p:nvPr>
        </p:nvSpPr>
        <p:spPr/>
        <p:txBody>
          <a:bodyPr/>
          <a:lstStyle/>
          <a:p>
            <a:r>
              <a:rPr lang="en-US" dirty="0"/>
              <a:t>Web</a:t>
            </a:r>
            <a:r>
              <a:rPr lang="zh-CN" altLang="en-US" dirty="0"/>
              <a:t>开发未来与发展</a:t>
            </a:r>
            <a:r>
              <a:rPr lang="en-US" altLang="zh-CN" dirty="0"/>
              <a:t>-Web</a:t>
            </a:r>
            <a:r>
              <a:rPr lang="zh-CN" altLang="en-US" dirty="0"/>
              <a:t>架构与合作改进</a:t>
            </a:r>
            <a:endParaRPr lang="en-US" dirty="0"/>
          </a:p>
        </p:txBody>
      </p:sp>
      <p:sp>
        <p:nvSpPr>
          <p:cNvPr id="4" name="Rounded Rectangle 3">
            <a:extLst>
              <a:ext uri="{FF2B5EF4-FFF2-40B4-BE49-F238E27FC236}">
                <a16:creationId xmlns:a16="http://schemas.microsoft.com/office/drawing/2014/main" xmlns="" id="{CCF17889-48E0-D54B-A8DB-080172B48DC1}"/>
              </a:ext>
            </a:extLst>
          </p:cNvPr>
          <p:cNvSpPr/>
          <p:nvPr/>
        </p:nvSpPr>
        <p:spPr>
          <a:xfrm>
            <a:off x="666002" y="1275606"/>
            <a:ext cx="2016224" cy="10801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noAutofit/>
          </a:bodyPr>
          <a:lstStyle/>
          <a:p>
            <a:pPr algn="ctr"/>
            <a:r>
              <a:rPr lang="zh-CN" altLang="en-US" dirty="0">
                <a:solidFill>
                  <a:schemeClr val="bg1"/>
                </a:solidFill>
                <a:latin typeface="Microsoft YaHei" panose="020B0503020204020204" pitchFamily="34" charset="-122"/>
                <a:ea typeface="Microsoft YaHei" panose="020B0503020204020204" pitchFamily="34" charset="-122"/>
              </a:rPr>
              <a:t>细粒度</a:t>
            </a:r>
            <a:endParaRPr lang="en-US" altLang="zh-CN" dirty="0">
              <a:solidFill>
                <a:schemeClr val="bg1"/>
              </a:solidFill>
              <a:latin typeface="Microsoft YaHei" panose="020B0503020204020204" pitchFamily="34" charset="-122"/>
              <a:ea typeface="Microsoft YaHei" panose="020B0503020204020204" pitchFamily="34" charset="-122"/>
            </a:endParaRPr>
          </a:p>
          <a:p>
            <a:pPr algn="ctr"/>
            <a:r>
              <a:rPr lang="zh-CN" altLang="en-US" dirty="0">
                <a:solidFill>
                  <a:schemeClr val="bg1"/>
                </a:solidFill>
                <a:latin typeface="Microsoft YaHei" panose="020B0503020204020204" pitchFamily="34" charset="-122"/>
                <a:ea typeface="Microsoft YaHei" panose="020B0503020204020204" pitchFamily="34" charset="-122"/>
              </a:rPr>
              <a:t>松耦合</a:t>
            </a:r>
            <a:endParaRPr lang="en-US" altLang="zh-CN" dirty="0">
              <a:solidFill>
                <a:schemeClr val="bg1"/>
              </a:solidFill>
              <a:latin typeface="Microsoft YaHei" panose="020B0503020204020204" pitchFamily="34" charset="-122"/>
              <a:ea typeface="Microsoft YaHei" panose="020B0503020204020204" pitchFamily="34" charset="-122"/>
            </a:endParaRPr>
          </a:p>
          <a:p>
            <a:pPr algn="ctr"/>
            <a:r>
              <a:rPr lang="zh-CN" altLang="en-US" dirty="0">
                <a:solidFill>
                  <a:schemeClr val="bg1"/>
                </a:solidFill>
                <a:latin typeface="Microsoft YaHei" panose="020B0503020204020204" pitchFamily="34" charset="-122"/>
                <a:ea typeface="Microsoft YaHei" panose="020B0503020204020204" pitchFamily="34" charset="-122"/>
              </a:rPr>
              <a:t>服务化</a:t>
            </a:r>
            <a:endParaRPr lang="en-US" dirty="0">
              <a:solidFill>
                <a:schemeClr val="bg1"/>
              </a:solidFill>
              <a:latin typeface="Microsoft YaHei" panose="020B0503020204020204" pitchFamily="34" charset="-122"/>
              <a:ea typeface="Microsoft YaHei" panose="020B0503020204020204" pitchFamily="34" charset="-122"/>
            </a:endParaRPr>
          </a:p>
        </p:txBody>
      </p:sp>
      <p:sp>
        <p:nvSpPr>
          <p:cNvPr id="5" name="Rounded Rectangle 4">
            <a:extLst>
              <a:ext uri="{FF2B5EF4-FFF2-40B4-BE49-F238E27FC236}">
                <a16:creationId xmlns:a16="http://schemas.microsoft.com/office/drawing/2014/main" xmlns="" id="{A7A30DE6-F4AD-194F-8397-B7E2AB2280DA}"/>
              </a:ext>
            </a:extLst>
          </p:cNvPr>
          <p:cNvSpPr/>
          <p:nvPr/>
        </p:nvSpPr>
        <p:spPr>
          <a:xfrm>
            <a:off x="666002" y="3003798"/>
            <a:ext cx="2016224" cy="108012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noAutofit/>
          </a:bodyPr>
          <a:lstStyle/>
          <a:p>
            <a:pPr algn="ctr"/>
            <a:r>
              <a:rPr lang="zh-CN" altLang="en-US" dirty="0">
                <a:solidFill>
                  <a:schemeClr val="bg1"/>
                </a:solidFill>
                <a:latin typeface="Microsoft YaHei" panose="020B0503020204020204" pitchFamily="34" charset="-122"/>
                <a:ea typeface="Microsoft YaHei" panose="020B0503020204020204" pitchFamily="34" charset="-122"/>
              </a:rPr>
              <a:t>减少沟通</a:t>
            </a:r>
            <a:endParaRPr lang="en-US" altLang="zh-CN" dirty="0">
              <a:solidFill>
                <a:schemeClr val="bg1"/>
              </a:solidFill>
              <a:latin typeface="Microsoft YaHei" panose="020B0503020204020204" pitchFamily="34" charset="-122"/>
              <a:ea typeface="Microsoft YaHei" panose="020B0503020204020204" pitchFamily="34" charset="-122"/>
            </a:endParaRPr>
          </a:p>
          <a:p>
            <a:pPr algn="ctr"/>
            <a:r>
              <a:rPr lang="zh-CN" altLang="en-US" dirty="0">
                <a:solidFill>
                  <a:schemeClr val="bg1"/>
                </a:solidFill>
                <a:latin typeface="Microsoft YaHei" panose="020B0503020204020204" pitchFamily="34" charset="-122"/>
                <a:ea typeface="Microsoft YaHei" panose="020B0503020204020204" pitchFamily="34" charset="-122"/>
              </a:rPr>
              <a:t>减少流程</a:t>
            </a:r>
            <a:endParaRPr lang="en-US" altLang="zh-CN" dirty="0">
              <a:solidFill>
                <a:schemeClr val="bg1"/>
              </a:solidFill>
              <a:latin typeface="Microsoft YaHei" panose="020B0503020204020204" pitchFamily="34" charset="-122"/>
              <a:ea typeface="Microsoft YaHei" panose="020B0503020204020204" pitchFamily="34" charset="-122"/>
            </a:endParaRPr>
          </a:p>
          <a:p>
            <a:pPr algn="ctr"/>
            <a:r>
              <a:rPr lang="zh-CN" altLang="en-US" dirty="0">
                <a:solidFill>
                  <a:schemeClr val="bg1"/>
                </a:solidFill>
                <a:latin typeface="Microsoft YaHei" panose="020B0503020204020204" pitchFamily="34" charset="-122"/>
                <a:ea typeface="Microsoft YaHei" panose="020B0503020204020204" pitchFamily="34" charset="-122"/>
              </a:rPr>
              <a:t>减少约束</a:t>
            </a:r>
            <a:endParaRPr lang="en-US" altLang="zh-CN" dirty="0">
              <a:solidFill>
                <a:schemeClr val="bg1"/>
              </a:solidFill>
              <a:latin typeface="Microsoft YaHei" panose="020B0503020204020204" pitchFamily="34" charset="-122"/>
              <a:ea typeface="Microsoft YaHei" panose="020B0503020204020204" pitchFamily="34" charset="-122"/>
            </a:endParaRPr>
          </a:p>
        </p:txBody>
      </p:sp>
      <p:sp>
        <p:nvSpPr>
          <p:cNvPr id="7" name="Rounded Rectangle 6">
            <a:extLst>
              <a:ext uri="{FF2B5EF4-FFF2-40B4-BE49-F238E27FC236}">
                <a16:creationId xmlns:a16="http://schemas.microsoft.com/office/drawing/2014/main" xmlns="" id="{CCF17889-48E0-D54B-A8DB-080172B48DC1}"/>
              </a:ext>
            </a:extLst>
          </p:cNvPr>
          <p:cNvSpPr/>
          <p:nvPr/>
        </p:nvSpPr>
        <p:spPr>
          <a:xfrm>
            <a:off x="6066603" y="1275606"/>
            <a:ext cx="2016224" cy="1080120"/>
          </a:xfrm>
          <a:prstGeom prst="roundRect">
            <a:avLst/>
          </a:prstGeom>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a:r>
              <a:rPr lang="zh-CN" altLang="en-US" dirty="0">
                <a:solidFill>
                  <a:schemeClr val="bg1"/>
                </a:solidFill>
                <a:latin typeface="Microsoft YaHei" panose="020B0503020204020204" pitchFamily="34" charset="-122"/>
                <a:ea typeface="Microsoft YaHei" panose="020B0503020204020204" pitchFamily="34" charset="-122"/>
              </a:rPr>
              <a:t>展现与技术分离</a:t>
            </a:r>
            <a:endParaRPr lang="en-US" altLang="zh-CN" dirty="0">
              <a:solidFill>
                <a:schemeClr val="bg1"/>
              </a:solidFill>
              <a:latin typeface="Microsoft YaHei" panose="020B0503020204020204" pitchFamily="34" charset="-122"/>
              <a:ea typeface="Microsoft YaHei" panose="020B0503020204020204" pitchFamily="34" charset="-122"/>
            </a:endParaRPr>
          </a:p>
          <a:p>
            <a:pPr algn="ctr"/>
            <a:r>
              <a:rPr lang="zh-CN" altLang="en-US" dirty="0">
                <a:solidFill>
                  <a:schemeClr val="bg1"/>
                </a:solidFill>
                <a:latin typeface="Microsoft YaHei" panose="020B0503020204020204" pitchFamily="34" charset="-122"/>
                <a:ea typeface="Microsoft YaHei" panose="020B0503020204020204" pitchFamily="34" charset="-122"/>
              </a:rPr>
              <a:t>数据与技术分离</a:t>
            </a:r>
            <a:endParaRPr lang="en-US" altLang="zh-CN" dirty="0">
              <a:solidFill>
                <a:schemeClr val="bg1"/>
              </a:solidFill>
              <a:latin typeface="Microsoft YaHei" panose="020B0503020204020204" pitchFamily="34" charset="-122"/>
              <a:ea typeface="Microsoft YaHei" panose="020B0503020204020204" pitchFamily="34" charset="-122"/>
            </a:endParaRPr>
          </a:p>
          <a:p>
            <a:pPr algn="ctr"/>
            <a:r>
              <a:rPr lang="zh-CN" altLang="en-US" dirty="0">
                <a:solidFill>
                  <a:schemeClr val="bg1"/>
                </a:solidFill>
                <a:latin typeface="Microsoft YaHei" panose="020B0503020204020204" pitchFamily="34" charset="-122"/>
                <a:ea typeface="Microsoft YaHei" panose="020B0503020204020204" pitchFamily="34" charset="-122"/>
              </a:rPr>
              <a:t>业务与技术分离</a:t>
            </a:r>
            <a:endParaRPr lang="en-US" altLang="zh-CN" dirty="0">
              <a:solidFill>
                <a:schemeClr val="bg1"/>
              </a:solidFill>
              <a:latin typeface="Microsoft YaHei" panose="020B0503020204020204" pitchFamily="34" charset="-122"/>
              <a:ea typeface="Microsoft YaHei" panose="020B0503020204020204" pitchFamily="34" charset="-122"/>
            </a:endParaRPr>
          </a:p>
        </p:txBody>
      </p:sp>
      <p:sp>
        <p:nvSpPr>
          <p:cNvPr id="8" name="Rounded Rectangle 7">
            <a:extLst>
              <a:ext uri="{FF2B5EF4-FFF2-40B4-BE49-F238E27FC236}">
                <a16:creationId xmlns:a16="http://schemas.microsoft.com/office/drawing/2014/main" xmlns="" id="{CCF17889-48E0-D54B-A8DB-080172B48DC1}"/>
              </a:ext>
            </a:extLst>
          </p:cNvPr>
          <p:cNvSpPr/>
          <p:nvPr/>
        </p:nvSpPr>
        <p:spPr>
          <a:xfrm>
            <a:off x="6156176" y="3003798"/>
            <a:ext cx="2016224" cy="1080120"/>
          </a:xfrm>
          <a:prstGeom prst="roundRect">
            <a:avLst/>
          </a:prstGeom>
        </p:spPr>
        <p:style>
          <a:lnRef idx="0">
            <a:schemeClr val="accent6"/>
          </a:lnRef>
          <a:fillRef idx="3">
            <a:schemeClr val="accent6"/>
          </a:fillRef>
          <a:effectRef idx="3">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a:r>
              <a:rPr lang="zh-CN" altLang="en-US" dirty="0">
                <a:solidFill>
                  <a:schemeClr val="bg1"/>
                </a:solidFill>
                <a:latin typeface="Microsoft YaHei" panose="020B0503020204020204" pitchFamily="34" charset="-122"/>
                <a:ea typeface="Microsoft YaHei" panose="020B0503020204020204" pitchFamily="34" charset="-122"/>
              </a:rPr>
              <a:t>增强理解</a:t>
            </a:r>
            <a:endParaRPr lang="en-US" altLang="zh-CN" dirty="0">
              <a:solidFill>
                <a:schemeClr val="bg1"/>
              </a:solidFill>
              <a:latin typeface="Microsoft YaHei" panose="020B0503020204020204" pitchFamily="34" charset="-122"/>
              <a:ea typeface="Microsoft YaHei" panose="020B0503020204020204" pitchFamily="34" charset="-122"/>
            </a:endParaRPr>
          </a:p>
          <a:p>
            <a:pPr algn="ctr"/>
            <a:r>
              <a:rPr lang="zh-CN" altLang="en-US" dirty="0">
                <a:solidFill>
                  <a:schemeClr val="bg1"/>
                </a:solidFill>
                <a:latin typeface="Microsoft YaHei" panose="020B0503020204020204" pitchFamily="34" charset="-122"/>
                <a:ea typeface="Microsoft YaHei" panose="020B0503020204020204" pitchFamily="34" charset="-122"/>
              </a:rPr>
              <a:t>增强信任</a:t>
            </a:r>
            <a:endParaRPr lang="en-US" altLang="zh-CN" dirty="0">
              <a:solidFill>
                <a:schemeClr val="bg1"/>
              </a:solidFill>
              <a:latin typeface="Microsoft YaHei" panose="020B0503020204020204" pitchFamily="34" charset="-122"/>
              <a:ea typeface="Microsoft YaHei" panose="020B0503020204020204" pitchFamily="34" charset="-122"/>
            </a:endParaRPr>
          </a:p>
          <a:p>
            <a:pPr algn="ctr"/>
            <a:r>
              <a:rPr lang="zh-CN" altLang="en-US" dirty="0">
                <a:solidFill>
                  <a:schemeClr val="bg1"/>
                </a:solidFill>
                <a:latin typeface="Microsoft YaHei" panose="020B0503020204020204" pitchFamily="34" charset="-122"/>
                <a:ea typeface="Microsoft YaHei" panose="020B0503020204020204" pitchFamily="34" charset="-122"/>
              </a:rPr>
              <a:t>增强交流</a:t>
            </a:r>
            <a:endParaRPr lang="en-US" dirty="0">
              <a:solidFill>
                <a:schemeClr val="bg1"/>
              </a:solidFill>
              <a:latin typeface="Microsoft YaHei" panose="020B0503020204020204" pitchFamily="34" charset="-122"/>
              <a:ea typeface="Microsoft YaHei" panose="020B0503020204020204" pitchFamily="34" charset="-122"/>
            </a:endParaRPr>
          </a:p>
        </p:txBody>
      </p:sp>
      <p:sp>
        <p:nvSpPr>
          <p:cNvPr id="3" name="Oval 2">
            <a:extLst>
              <a:ext uri="{FF2B5EF4-FFF2-40B4-BE49-F238E27FC236}">
                <a16:creationId xmlns:a16="http://schemas.microsoft.com/office/drawing/2014/main" xmlns="" id="{17C9E7D8-7EDD-114F-96B4-3675F0521599}"/>
              </a:ext>
            </a:extLst>
          </p:cNvPr>
          <p:cNvSpPr/>
          <p:nvPr/>
        </p:nvSpPr>
        <p:spPr>
          <a:xfrm>
            <a:off x="3330298" y="1635646"/>
            <a:ext cx="2160240" cy="2160240"/>
          </a:xfrm>
          <a:prstGeom prst="ellipse">
            <a:avLst/>
          </a:prstGeom>
        </p:spPr>
        <p:style>
          <a:lnRef idx="0">
            <a:schemeClr val="accent2"/>
          </a:lnRef>
          <a:fillRef idx="3">
            <a:schemeClr val="accent2"/>
          </a:fillRef>
          <a:effectRef idx="3">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zh-CN" altLang="en-US" sz="2000" dirty="0">
                <a:solidFill>
                  <a:schemeClr val="bg1"/>
                </a:solidFill>
                <a:latin typeface="Microsoft YaHei" panose="020B0503020204020204" pitchFamily="34" charset="-122"/>
                <a:ea typeface="Microsoft YaHei" panose="020B0503020204020204" pitchFamily="34" charset="-122"/>
              </a:rPr>
              <a:t>简单</a:t>
            </a:r>
            <a:endParaRPr lang="en-US" altLang="zh-CN" sz="2000" dirty="0">
              <a:solidFill>
                <a:schemeClr val="bg1"/>
              </a:solidFill>
              <a:latin typeface="Microsoft YaHei" panose="020B0503020204020204" pitchFamily="34" charset="-122"/>
              <a:ea typeface="Microsoft YaHei" panose="020B0503020204020204" pitchFamily="34" charset="-122"/>
            </a:endParaRPr>
          </a:p>
          <a:p>
            <a:pPr algn="ctr"/>
            <a:endParaRPr lang="en-US" altLang="zh-CN" sz="2000" dirty="0">
              <a:solidFill>
                <a:schemeClr val="bg1"/>
              </a:solidFill>
              <a:latin typeface="Microsoft YaHei" panose="020B0503020204020204" pitchFamily="34" charset="-122"/>
              <a:ea typeface="Microsoft YaHei" panose="020B0503020204020204" pitchFamily="34" charset="-122"/>
            </a:endParaRPr>
          </a:p>
          <a:p>
            <a:pPr algn="ctr"/>
            <a:r>
              <a:rPr lang="zh-CN" altLang="en-US" sz="2000" dirty="0">
                <a:solidFill>
                  <a:schemeClr val="bg1"/>
                </a:solidFill>
                <a:latin typeface="Microsoft YaHei" panose="020B0503020204020204" pitchFamily="34" charset="-122"/>
                <a:ea typeface="Microsoft YaHei" panose="020B0503020204020204" pitchFamily="34" charset="-122"/>
              </a:rPr>
              <a:t>灵活</a:t>
            </a:r>
            <a:endParaRPr lang="en-US" altLang="zh-CN" sz="2000" dirty="0">
              <a:solidFill>
                <a:schemeClr val="bg1"/>
              </a:solidFill>
              <a:latin typeface="Microsoft YaHei" panose="020B0503020204020204" pitchFamily="34" charset="-122"/>
              <a:ea typeface="Microsoft YaHei" panose="020B0503020204020204" pitchFamily="34" charset="-122"/>
            </a:endParaRPr>
          </a:p>
          <a:p>
            <a:pPr algn="ctr"/>
            <a:endParaRPr lang="en-US" altLang="zh-CN" sz="2000" dirty="0">
              <a:solidFill>
                <a:schemeClr val="bg1"/>
              </a:solidFill>
              <a:latin typeface="Microsoft YaHei" panose="020B0503020204020204" pitchFamily="34" charset="-122"/>
              <a:ea typeface="Microsoft YaHei" panose="020B0503020204020204" pitchFamily="34" charset="-122"/>
            </a:endParaRPr>
          </a:p>
          <a:p>
            <a:pPr algn="ctr"/>
            <a:r>
              <a:rPr lang="zh-CN" altLang="en-US" sz="2000" dirty="0">
                <a:solidFill>
                  <a:schemeClr val="bg1"/>
                </a:solidFill>
                <a:latin typeface="Microsoft YaHei" panose="020B0503020204020204" pitchFamily="34" charset="-122"/>
                <a:ea typeface="Microsoft YaHei" panose="020B0503020204020204" pitchFamily="34" charset="-122"/>
              </a:rPr>
              <a:t>高效</a:t>
            </a:r>
            <a:endParaRPr lang="en-US" sz="2000" dirty="0">
              <a:solidFill>
                <a:schemeClr val="bg1"/>
              </a:solidFill>
              <a:latin typeface="Microsoft YaHei" panose="020B0503020204020204" pitchFamily="34" charset="-122"/>
              <a:ea typeface="Microsoft YaHei" panose="020B0503020204020204" pitchFamily="34" charset="-122"/>
            </a:endParaRPr>
          </a:p>
        </p:txBody>
      </p:sp>
      <p:sp>
        <p:nvSpPr>
          <p:cNvPr id="11" name="Right Arrow 10">
            <a:extLst>
              <a:ext uri="{FF2B5EF4-FFF2-40B4-BE49-F238E27FC236}">
                <a16:creationId xmlns:a16="http://schemas.microsoft.com/office/drawing/2014/main" xmlns="" id="{3D7E75DF-7064-B146-AEB1-5B58BC8499E9}"/>
              </a:ext>
            </a:extLst>
          </p:cNvPr>
          <p:cNvSpPr/>
          <p:nvPr/>
        </p:nvSpPr>
        <p:spPr>
          <a:xfrm rot="1419093">
            <a:off x="2827032" y="1800755"/>
            <a:ext cx="532710" cy="414347"/>
          </a:xfrm>
          <a:prstGeom prst="rightArrow">
            <a:avLst/>
          </a:prstGeom>
        </p:spPr>
        <p:style>
          <a:lnRef idx="1">
            <a:schemeClr val="dk1"/>
          </a:lnRef>
          <a:fillRef idx="3">
            <a:schemeClr val="dk1"/>
          </a:fillRef>
          <a:effectRef idx="2">
            <a:schemeClr val="dk1"/>
          </a:effectRef>
          <a:fontRef idx="minor">
            <a:schemeClr val="lt1"/>
          </a:fontRef>
        </p:style>
        <p:txBody>
          <a:bodyPr rtlCol="0" anchor="ctr">
            <a:noAutofit/>
          </a:bodyPr>
          <a:lstStyle/>
          <a:p>
            <a:pPr algn="ctr"/>
            <a:endParaRPr lang="en-US"/>
          </a:p>
        </p:txBody>
      </p:sp>
      <p:sp>
        <p:nvSpPr>
          <p:cNvPr id="12" name="Right Arrow 11">
            <a:extLst>
              <a:ext uri="{FF2B5EF4-FFF2-40B4-BE49-F238E27FC236}">
                <a16:creationId xmlns:a16="http://schemas.microsoft.com/office/drawing/2014/main" xmlns="" id="{F23131CA-0E09-DF43-86EF-5456F98931F4}"/>
              </a:ext>
            </a:extLst>
          </p:cNvPr>
          <p:cNvSpPr/>
          <p:nvPr/>
        </p:nvSpPr>
        <p:spPr>
          <a:xfrm rot="20693657">
            <a:off x="2817644" y="3227523"/>
            <a:ext cx="506763" cy="414347"/>
          </a:xfrm>
          <a:prstGeom prst="rightArrow">
            <a:avLst/>
          </a:prstGeom>
        </p:spPr>
        <p:style>
          <a:lnRef idx="1">
            <a:schemeClr val="dk1"/>
          </a:lnRef>
          <a:fillRef idx="3">
            <a:schemeClr val="dk1"/>
          </a:fillRef>
          <a:effectRef idx="2">
            <a:schemeClr val="dk1"/>
          </a:effectRef>
          <a:fontRef idx="minor">
            <a:schemeClr val="lt1"/>
          </a:fontRef>
        </p:style>
        <p:txBody>
          <a:bodyPr rtlCol="0" anchor="ctr">
            <a:noAutofit/>
          </a:bodyPr>
          <a:lstStyle/>
          <a:p>
            <a:pPr algn="ctr"/>
            <a:endParaRPr lang="en-US"/>
          </a:p>
        </p:txBody>
      </p:sp>
      <p:sp>
        <p:nvSpPr>
          <p:cNvPr id="13" name="Right Arrow 12">
            <a:extLst>
              <a:ext uri="{FF2B5EF4-FFF2-40B4-BE49-F238E27FC236}">
                <a16:creationId xmlns:a16="http://schemas.microsoft.com/office/drawing/2014/main" xmlns="" id="{3D7E75DF-7064-B146-AEB1-5B58BC8499E9}"/>
              </a:ext>
            </a:extLst>
          </p:cNvPr>
          <p:cNvSpPr/>
          <p:nvPr/>
        </p:nvSpPr>
        <p:spPr>
          <a:xfrm rot="1419093" flipH="1">
            <a:off x="5489268" y="3122458"/>
            <a:ext cx="515889" cy="414347"/>
          </a:xfrm>
          <a:prstGeom prst="rightArrow">
            <a:avLst/>
          </a:prstGeom>
        </p:spPr>
        <p:style>
          <a:lnRef idx="1">
            <a:schemeClr val="dk1"/>
          </a:lnRef>
          <a:fillRef idx="3">
            <a:schemeClr val="dk1"/>
          </a:fillRef>
          <a:effectRef idx="2">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a:endParaRPr lang="en-US"/>
          </a:p>
        </p:txBody>
      </p:sp>
      <p:sp>
        <p:nvSpPr>
          <p:cNvPr id="14" name="Right Arrow 13">
            <a:extLst>
              <a:ext uri="{FF2B5EF4-FFF2-40B4-BE49-F238E27FC236}">
                <a16:creationId xmlns:a16="http://schemas.microsoft.com/office/drawing/2014/main" xmlns="" id="{1D14D35E-3F6A-9F4F-AF7F-8516CE1D3D37}"/>
              </a:ext>
            </a:extLst>
          </p:cNvPr>
          <p:cNvSpPr/>
          <p:nvPr/>
        </p:nvSpPr>
        <p:spPr>
          <a:xfrm rot="19916539" flipH="1">
            <a:off x="5398310" y="1762926"/>
            <a:ext cx="515889" cy="414347"/>
          </a:xfrm>
          <a:prstGeom prst="rightArrow">
            <a:avLst/>
          </a:prstGeom>
        </p:spPr>
        <p:style>
          <a:lnRef idx="1">
            <a:schemeClr val="dk1"/>
          </a:lnRef>
          <a:fillRef idx="3">
            <a:schemeClr val="dk1"/>
          </a:fillRef>
          <a:effectRef idx="2">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tx1">
                    <a:hueOff val="0"/>
                    <a:satOff val="0"/>
                    <a:lumOff val="0"/>
                    <a:alphaOff val="0"/>
                  </a:schemeClr>
                </a:solidFill>
                <a:latin typeface="+mn-lt"/>
                <a:ea typeface="+mn-ea"/>
                <a:cs typeface="+mn-cs"/>
              </a:defRPr>
            </a:lvl1pPr>
            <a:lvl2pPr marL="457200" algn="l" defTabSz="914400" rtl="0" eaLnBrk="1" latinLnBrk="0" hangingPunct="1">
              <a:defRPr sz="1800" kern="1200">
                <a:solidFill>
                  <a:schemeClr val="tx1">
                    <a:hueOff val="0"/>
                    <a:satOff val="0"/>
                    <a:lumOff val="0"/>
                    <a:alphaOff val="0"/>
                  </a:schemeClr>
                </a:solidFill>
                <a:latin typeface="+mn-lt"/>
                <a:ea typeface="+mn-ea"/>
                <a:cs typeface="+mn-cs"/>
              </a:defRPr>
            </a:lvl2pPr>
            <a:lvl3pPr marL="914400" algn="l" defTabSz="914400" rtl="0" eaLnBrk="1" latinLnBrk="0" hangingPunct="1">
              <a:defRPr sz="1800" kern="1200">
                <a:solidFill>
                  <a:schemeClr val="tx1">
                    <a:hueOff val="0"/>
                    <a:satOff val="0"/>
                    <a:lumOff val="0"/>
                    <a:alphaOff val="0"/>
                  </a:schemeClr>
                </a:solidFill>
                <a:latin typeface="+mn-lt"/>
                <a:ea typeface="+mn-ea"/>
                <a:cs typeface="+mn-cs"/>
              </a:defRPr>
            </a:lvl3pPr>
            <a:lvl4pPr marL="1371600" algn="l" defTabSz="914400" rtl="0" eaLnBrk="1" latinLnBrk="0" hangingPunct="1">
              <a:defRPr sz="1800" kern="1200">
                <a:solidFill>
                  <a:schemeClr val="tx1">
                    <a:hueOff val="0"/>
                    <a:satOff val="0"/>
                    <a:lumOff val="0"/>
                    <a:alphaOff val="0"/>
                  </a:schemeClr>
                </a:solidFill>
                <a:latin typeface="+mn-lt"/>
                <a:ea typeface="+mn-ea"/>
                <a:cs typeface="+mn-cs"/>
              </a:defRPr>
            </a:lvl4pPr>
            <a:lvl5pPr marL="1828800" algn="l" defTabSz="914400" rtl="0" eaLnBrk="1" latinLnBrk="0" hangingPunct="1">
              <a:defRPr sz="1800" kern="1200">
                <a:solidFill>
                  <a:schemeClr val="tx1">
                    <a:hueOff val="0"/>
                    <a:satOff val="0"/>
                    <a:lumOff val="0"/>
                    <a:alphaOff val="0"/>
                  </a:schemeClr>
                </a:solidFill>
                <a:latin typeface="+mn-lt"/>
                <a:ea typeface="+mn-ea"/>
                <a:cs typeface="+mn-cs"/>
              </a:defRPr>
            </a:lvl5pPr>
            <a:lvl6pPr marL="2286000" algn="l" defTabSz="914400" rtl="0" eaLnBrk="1" latinLnBrk="0" hangingPunct="1">
              <a:defRPr sz="1800" kern="1200">
                <a:solidFill>
                  <a:schemeClr val="tx1">
                    <a:hueOff val="0"/>
                    <a:satOff val="0"/>
                    <a:lumOff val="0"/>
                    <a:alphaOff val="0"/>
                  </a:schemeClr>
                </a:solidFill>
                <a:latin typeface="+mn-lt"/>
                <a:ea typeface="+mn-ea"/>
                <a:cs typeface="+mn-cs"/>
              </a:defRPr>
            </a:lvl6pPr>
            <a:lvl7pPr marL="2743200" algn="l" defTabSz="914400" rtl="0" eaLnBrk="1" latinLnBrk="0" hangingPunct="1">
              <a:defRPr sz="1800" kern="1200">
                <a:solidFill>
                  <a:schemeClr val="tx1">
                    <a:hueOff val="0"/>
                    <a:satOff val="0"/>
                    <a:lumOff val="0"/>
                    <a:alphaOff val="0"/>
                  </a:schemeClr>
                </a:solidFill>
                <a:latin typeface="+mn-lt"/>
                <a:ea typeface="+mn-ea"/>
                <a:cs typeface="+mn-cs"/>
              </a:defRPr>
            </a:lvl7pPr>
            <a:lvl8pPr marL="3200400" algn="l" defTabSz="914400" rtl="0" eaLnBrk="1" latinLnBrk="0" hangingPunct="1">
              <a:defRPr sz="1800" kern="1200">
                <a:solidFill>
                  <a:schemeClr val="tx1">
                    <a:hueOff val="0"/>
                    <a:satOff val="0"/>
                    <a:lumOff val="0"/>
                    <a:alphaOff val="0"/>
                  </a:schemeClr>
                </a:solidFill>
                <a:latin typeface="+mn-lt"/>
                <a:ea typeface="+mn-ea"/>
                <a:cs typeface="+mn-cs"/>
              </a:defRPr>
            </a:lvl8pPr>
            <a:lvl9pPr marL="3657600" algn="l" defTabSz="914400" rtl="0" eaLnBrk="1" latinLnBrk="0" hangingPunct="1">
              <a:defRPr sz="1800" kern="1200">
                <a:solidFill>
                  <a:schemeClr val="tx1">
                    <a:hueOff val="0"/>
                    <a:satOff val="0"/>
                    <a:lumOff val="0"/>
                    <a:alphaOff val="0"/>
                  </a:schemeClr>
                </a:solidFill>
                <a:latin typeface="+mn-lt"/>
                <a:ea typeface="+mn-ea"/>
                <a:cs typeface="+mn-cs"/>
              </a:defRPr>
            </a:lvl9pPr>
          </a:lstStyle>
          <a:p>
            <a:pPr algn="ctr"/>
            <a:endParaRPr lang="en-US"/>
          </a:p>
        </p:txBody>
      </p:sp>
    </p:spTree>
    <p:extLst>
      <p:ext uri="{BB962C8B-B14F-4D97-AF65-F5344CB8AC3E}">
        <p14:creationId xmlns:p14="http://schemas.microsoft.com/office/powerpoint/2010/main" val="113305321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5EDEE8E-1F1C-9C4B-9E9B-0CF0EC63CC2C}"/>
              </a:ext>
            </a:extLst>
          </p:cNvPr>
          <p:cNvSpPr>
            <a:spLocks noGrp="1"/>
          </p:cNvSpPr>
          <p:nvPr>
            <p:ph type="title"/>
          </p:nvPr>
        </p:nvSpPr>
        <p:spPr/>
        <p:txBody>
          <a:bodyPr/>
          <a:lstStyle/>
          <a:p>
            <a:r>
              <a:rPr lang="en-US" dirty="0"/>
              <a:t>Web</a:t>
            </a:r>
            <a:r>
              <a:rPr lang="zh-CN" altLang="en-US" dirty="0"/>
              <a:t>开发未来与发展</a:t>
            </a:r>
            <a:r>
              <a:rPr lang="en-US" altLang="zh-CN" dirty="0"/>
              <a:t>-</a:t>
            </a:r>
            <a:r>
              <a:rPr lang="zh-CN" altLang="en-US" dirty="0"/>
              <a:t>应用展望</a:t>
            </a:r>
            <a:endParaRPr lang="en-US" dirty="0"/>
          </a:p>
        </p:txBody>
      </p:sp>
      <p:graphicFrame>
        <p:nvGraphicFramePr>
          <p:cNvPr id="3" name="内容占位符 3">
            <a:extLst>
              <a:ext uri="{FF2B5EF4-FFF2-40B4-BE49-F238E27FC236}">
                <a16:creationId xmlns:a16="http://schemas.microsoft.com/office/drawing/2014/main" xmlns="" id="{0BCBF5E4-7A01-DB42-9C26-080C82CF2870}"/>
              </a:ext>
            </a:extLst>
          </p:cNvPr>
          <p:cNvGraphicFramePr>
            <a:graphicFrameLocks noGrp="1"/>
          </p:cNvGraphicFramePr>
          <p:nvPr>
            <p:extLst>
              <p:ext uri="{D42A27DB-BD31-4B8C-83A1-F6EECF244321}">
                <p14:modId xmlns:p14="http://schemas.microsoft.com/office/powerpoint/2010/main" val="1771162747"/>
              </p:ext>
            </p:extLst>
          </p:nvPr>
        </p:nvGraphicFramePr>
        <p:xfrm>
          <a:off x="323528" y="987573"/>
          <a:ext cx="8424937" cy="38164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126729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http://www.midlandscbd.com/uploads/news-pictures/10-lexington-blog-post-image-20160511105558.png">
            <a:extLst>
              <a:ext uri="{FF2B5EF4-FFF2-40B4-BE49-F238E27FC236}">
                <a16:creationId xmlns:a16="http://schemas.microsoft.com/office/drawing/2014/main" xmlns="" id="{1CDA0525-FE43-2B4E-B69B-24D61E662B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694" y="2352228"/>
            <a:ext cx="1371727" cy="75673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xmlns="" id="{65EDEE8E-1F1C-9C4B-9E9B-0CF0EC63CC2C}"/>
              </a:ext>
            </a:extLst>
          </p:cNvPr>
          <p:cNvSpPr>
            <a:spLocks noGrp="1"/>
          </p:cNvSpPr>
          <p:nvPr>
            <p:ph type="title"/>
          </p:nvPr>
        </p:nvSpPr>
        <p:spPr/>
        <p:txBody>
          <a:bodyPr/>
          <a:lstStyle/>
          <a:p>
            <a:r>
              <a:rPr lang="en-US" dirty="0"/>
              <a:t>Web</a:t>
            </a:r>
            <a:r>
              <a:rPr lang="zh-CN" altLang="en-US" dirty="0"/>
              <a:t>开发未来与发展</a:t>
            </a:r>
            <a:r>
              <a:rPr lang="en-US" altLang="zh-CN" dirty="0"/>
              <a:t>-</a:t>
            </a:r>
            <a:r>
              <a:rPr lang="zh-CN" altLang="en-US" dirty="0"/>
              <a:t>趋势展望</a:t>
            </a:r>
            <a:endParaRPr lang="en-US" dirty="0"/>
          </a:p>
        </p:txBody>
      </p:sp>
      <p:graphicFrame>
        <p:nvGraphicFramePr>
          <p:cNvPr id="3" name="内容占位符 3">
            <a:extLst>
              <a:ext uri="{FF2B5EF4-FFF2-40B4-BE49-F238E27FC236}">
                <a16:creationId xmlns:a16="http://schemas.microsoft.com/office/drawing/2014/main" xmlns="" id="{9F984466-7558-D044-AA6B-F1E41E0D17BE}"/>
              </a:ext>
            </a:extLst>
          </p:cNvPr>
          <p:cNvGraphicFramePr>
            <a:graphicFrameLocks noGrp="1"/>
          </p:cNvGraphicFramePr>
          <p:nvPr>
            <p:extLst>
              <p:ext uri="{D42A27DB-BD31-4B8C-83A1-F6EECF244321}">
                <p14:modId xmlns:p14="http://schemas.microsoft.com/office/powerpoint/2010/main" val="2278259183"/>
              </p:ext>
            </p:extLst>
          </p:nvPr>
        </p:nvGraphicFramePr>
        <p:xfrm>
          <a:off x="971600" y="1212710"/>
          <a:ext cx="7491264" cy="30431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ectangle 3">
            <a:extLst>
              <a:ext uri="{FF2B5EF4-FFF2-40B4-BE49-F238E27FC236}">
                <a16:creationId xmlns:a16="http://schemas.microsoft.com/office/drawing/2014/main" xmlns="" id="{A4A6DA6B-A9B2-6A42-BF5C-DE168763F04F}"/>
              </a:ext>
            </a:extLst>
          </p:cNvPr>
          <p:cNvSpPr/>
          <p:nvPr/>
        </p:nvSpPr>
        <p:spPr>
          <a:xfrm>
            <a:off x="1721622" y="1212710"/>
            <a:ext cx="4248180" cy="36933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dirty="0">
                <a:latin typeface="Microsoft YaHei" panose="020B0503020204020204" pitchFamily="34" charset="-122"/>
                <a:ea typeface="Microsoft YaHei" panose="020B0503020204020204" pitchFamily="34" charset="-122"/>
                <a:cs typeface="Microsoft Himalaya" pitchFamily="2" charset="0"/>
              </a:rPr>
              <a:t>浏览器</a:t>
            </a:r>
            <a:r>
              <a:rPr lang="en-US" altLang="zh-CN" dirty="0">
                <a:latin typeface="Microsoft YaHei" panose="020B0503020204020204" pitchFamily="34" charset="-122"/>
                <a:ea typeface="Microsoft YaHei" panose="020B0503020204020204" pitchFamily="34" charset="-122"/>
                <a:cs typeface="Microsoft Himalaya" pitchFamily="2" charset="0"/>
              </a:rPr>
              <a:t>OS</a:t>
            </a:r>
            <a:r>
              <a:rPr lang="zh-CN" altLang="en-US" dirty="0">
                <a:latin typeface="Microsoft YaHei" panose="020B0503020204020204" pitchFamily="34" charset="-122"/>
                <a:ea typeface="Microsoft YaHei" panose="020B0503020204020204" pitchFamily="34" charset="-122"/>
                <a:cs typeface="Microsoft Himalaya" pitchFamily="2" charset="0"/>
              </a:rPr>
              <a:t>化，软件云端化，资料云端化</a:t>
            </a:r>
            <a:endParaRPr lang="en-US" altLang="zh-CN" dirty="0">
              <a:latin typeface="Microsoft YaHei" panose="020B0503020204020204" pitchFamily="34" charset="-122"/>
              <a:ea typeface="Microsoft YaHei" panose="020B0503020204020204" pitchFamily="34" charset="-122"/>
              <a:cs typeface="Microsoft Himalaya" pitchFamily="2" charset="0"/>
            </a:endParaRPr>
          </a:p>
        </p:txBody>
      </p:sp>
      <p:sp>
        <p:nvSpPr>
          <p:cNvPr id="5" name="Rectangle 4">
            <a:extLst>
              <a:ext uri="{FF2B5EF4-FFF2-40B4-BE49-F238E27FC236}">
                <a16:creationId xmlns:a16="http://schemas.microsoft.com/office/drawing/2014/main" xmlns="" id="{81485115-378C-BA4E-B99A-CC56ED45574F}"/>
              </a:ext>
            </a:extLst>
          </p:cNvPr>
          <p:cNvSpPr/>
          <p:nvPr/>
        </p:nvSpPr>
        <p:spPr>
          <a:xfrm>
            <a:off x="1691680" y="3877429"/>
            <a:ext cx="4333238" cy="369332"/>
          </a:xfrm>
          <a:prstGeom prst="rect">
            <a:avLst/>
          </a:prstGeom>
        </p:spPr>
        <p:txBody>
          <a:bodyPr wrap="non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latin typeface="Microsoft YaHei" panose="020B0503020204020204" pitchFamily="34" charset="-122"/>
                <a:ea typeface="Microsoft YaHei" panose="020B0503020204020204" pitchFamily="34" charset="-122"/>
                <a:cs typeface="Microsoft Himalaya" pitchFamily="2" charset="0"/>
              </a:rPr>
              <a:t>JS</a:t>
            </a:r>
            <a:r>
              <a:rPr lang="zh-CN" altLang="en-US" dirty="0">
                <a:latin typeface="Microsoft YaHei" panose="020B0503020204020204" pitchFamily="34" charset="-122"/>
                <a:ea typeface="Microsoft YaHei" panose="020B0503020204020204" pitchFamily="34" charset="-122"/>
                <a:cs typeface="Microsoft Himalaya" pitchFamily="2" charset="0"/>
              </a:rPr>
              <a:t>成为目标语言，浏览器字节码成为标准</a:t>
            </a:r>
            <a:endParaRPr lang="en-US" altLang="zh-CN" dirty="0">
              <a:latin typeface="Microsoft YaHei" panose="020B0503020204020204" pitchFamily="34" charset="-122"/>
              <a:ea typeface="Microsoft YaHei" panose="020B0503020204020204" pitchFamily="34" charset="-122"/>
              <a:cs typeface="Microsoft Himalaya" pitchFamily="2" charset="0"/>
            </a:endParaRPr>
          </a:p>
        </p:txBody>
      </p:sp>
      <p:sp>
        <p:nvSpPr>
          <p:cNvPr id="7" name="Rectangle 6">
            <a:extLst>
              <a:ext uri="{FF2B5EF4-FFF2-40B4-BE49-F238E27FC236}">
                <a16:creationId xmlns:a16="http://schemas.microsoft.com/office/drawing/2014/main" xmlns="" id="{6459087E-985D-3B42-B2CE-B05AE0254FF0}"/>
              </a:ext>
            </a:extLst>
          </p:cNvPr>
          <p:cNvSpPr/>
          <p:nvPr/>
        </p:nvSpPr>
        <p:spPr>
          <a:xfrm rot="20913642">
            <a:off x="7332863" y="3877429"/>
            <a:ext cx="1214784" cy="369332"/>
          </a:xfrm>
          <a:prstGeom prst="rect">
            <a:avLst/>
          </a:prstGeom>
        </p:spPr>
        <p:style>
          <a:lnRef idx="0">
            <a:schemeClr val="accent2"/>
          </a:lnRef>
          <a:fillRef idx="3">
            <a:schemeClr val="accent2"/>
          </a:fillRef>
          <a:effectRef idx="3">
            <a:schemeClr val="accent2"/>
          </a:effectRef>
          <a:fontRef idx="minor">
            <a:schemeClr val="lt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dirty="0">
                <a:solidFill>
                  <a:schemeClr val="bg1"/>
                </a:solidFill>
                <a:latin typeface="Microsoft YaHei" panose="020B0503020204020204" pitchFamily="34" charset="-122"/>
                <a:ea typeface="Microsoft YaHei" panose="020B0503020204020204" pitchFamily="34" charset="-122"/>
                <a:cs typeface="Microsoft Himalaya" pitchFamily="2" charset="0"/>
              </a:rPr>
              <a:t>Web3.0</a:t>
            </a:r>
            <a:r>
              <a:rPr lang="zh-CN" altLang="en-US" dirty="0">
                <a:solidFill>
                  <a:schemeClr val="bg1"/>
                </a:solidFill>
                <a:latin typeface="Microsoft YaHei" panose="020B0503020204020204" pitchFamily="34" charset="-122"/>
                <a:ea typeface="Microsoft YaHei" panose="020B0503020204020204" pitchFamily="34" charset="-122"/>
                <a:cs typeface="Microsoft Himalaya" pitchFamily="2" charset="0"/>
              </a:rPr>
              <a:t>？</a:t>
            </a:r>
            <a:endParaRPr lang="en-US" altLang="zh-CN" dirty="0">
              <a:solidFill>
                <a:schemeClr val="bg1"/>
              </a:solidFill>
              <a:latin typeface="Microsoft YaHei" panose="020B0503020204020204" pitchFamily="34" charset="-122"/>
              <a:ea typeface="Microsoft YaHei" panose="020B0503020204020204" pitchFamily="34" charset="-122"/>
              <a:cs typeface="Microsoft Himalaya" pitchFamily="2" charset="0"/>
            </a:endParaRPr>
          </a:p>
        </p:txBody>
      </p:sp>
      <p:sp>
        <p:nvSpPr>
          <p:cNvPr id="6" name="TextBox 5">
            <a:extLst>
              <a:ext uri="{FF2B5EF4-FFF2-40B4-BE49-F238E27FC236}">
                <a16:creationId xmlns:a16="http://schemas.microsoft.com/office/drawing/2014/main" xmlns="" id="{8004CBE5-C6DB-3D4D-8A3E-2BCF43EA7ACB}"/>
              </a:ext>
            </a:extLst>
          </p:cNvPr>
          <p:cNvSpPr txBox="1"/>
          <p:nvPr/>
        </p:nvSpPr>
        <p:spPr>
          <a:xfrm>
            <a:off x="1516098" y="2970466"/>
            <a:ext cx="554880" cy="276999"/>
          </a:xfrm>
          <a:prstGeom prst="rect">
            <a:avLst/>
          </a:prstGeom>
          <a:noFill/>
        </p:spPr>
        <p:txBody>
          <a:bodyPr wrap="square" rtlCol="0">
            <a:spAutoFit/>
          </a:bodyPr>
          <a:lstStyle/>
          <a:p>
            <a:r>
              <a:rPr lang="zh-CN" altLang="en-US" sz="1200" dirty="0">
                <a:latin typeface="Microsoft YaHei" panose="020B0503020204020204" pitchFamily="34" charset="-122"/>
                <a:ea typeface="Microsoft YaHei" panose="020B0503020204020204" pitchFamily="34" charset="-122"/>
              </a:rPr>
              <a:t>网页</a:t>
            </a:r>
            <a:endParaRPr lang="en-US" sz="1200" dirty="0">
              <a:latin typeface="Microsoft YaHei" panose="020B0503020204020204" pitchFamily="34" charset="-122"/>
              <a:ea typeface="Microsoft YaHei" panose="020B0503020204020204" pitchFamily="34" charset="-122"/>
            </a:endParaRPr>
          </a:p>
        </p:txBody>
      </p:sp>
      <p:sp>
        <p:nvSpPr>
          <p:cNvPr id="8" name="TextBox 7">
            <a:extLst>
              <a:ext uri="{FF2B5EF4-FFF2-40B4-BE49-F238E27FC236}">
                <a16:creationId xmlns:a16="http://schemas.microsoft.com/office/drawing/2014/main" xmlns="" id="{F34D1B8A-7D6F-2946-A9A1-1895B9C8B74F}"/>
              </a:ext>
            </a:extLst>
          </p:cNvPr>
          <p:cNvSpPr txBox="1"/>
          <p:nvPr/>
        </p:nvSpPr>
        <p:spPr>
          <a:xfrm>
            <a:off x="3457382" y="2970466"/>
            <a:ext cx="502775" cy="276999"/>
          </a:xfrm>
          <a:prstGeom prst="rect">
            <a:avLst/>
          </a:prstGeom>
          <a:noFill/>
        </p:spPr>
        <p:txBody>
          <a:bodyPr wrap="square" rtlCol="0">
            <a:spAutoFit/>
          </a:bodyPr>
          <a:lstStyle/>
          <a:p>
            <a:r>
              <a:rPr lang="zh-CN" altLang="en-US" sz="1200" dirty="0">
                <a:latin typeface="Microsoft YaHei" panose="020B0503020204020204" pitchFamily="34" charset="-122"/>
                <a:ea typeface="Microsoft YaHei" panose="020B0503020204020204" pitchFamily="34" charset="-122"/>
              </a:rPr>
              <a:t>网站</a:t>
            </a:r>
            <a:endParaRPr lang="en-US" sz="1200" dirty="0">
              <a:latin typeface="Microsoft YaHei" panose="020B0503020204020204" pitchFamily="34" charset="-122"/>
              <a:ea typeface="Microsoft YaHei" panose="020B0503020204020204" pitchFamily="34" charset="-122"/>
            </a:endParaRPr>
          </a:p>
        </p:txBody>
      </p:sp>
      <p:sp>
        <p:nvSpPr>
          <p:cNvPr id="9" name="TextBox 8">
            <a:extLst>
              <a:ext uri="{FF2B5EF4-FFF2-40B4-BE49-F238E27FC236}">
                <a16:creationId xmlns:a16="http://schemas.microsoft.com/office/drawing/2014/main" xmlns="" id="{568B5F02-EC59-CB4D-95C1-CA7DDB2370C6}"/>
              </a:ext>
            </a:extLst>
          </p:cNvPr>
          <p:cNvSpPr txBox="1"/>
          <p:nvPr/>
        </p:nvSpPr>
        <p:spPr>
          <a:xfrm>
            <a:off x="5119764" y="2970465"/>
            <a:ext cx="1099534" cy="276999"/>
          </a:xfrm>
          <a:prstGeom prst="rect">
            <a:avLst/>
          </a:prstGeom>
          <a:noFill/>
        </p:spPr>
        <p:txBody>
          <a:bodyPr wrap="square" rtlCol="0">
            <a:spAutoFit/>
          </a:bodyPr>
          <a:lstStyle/>
          <a:p>
            <a:r>
              <a:rPr lang="zh-CN" altLang="en-US" sz="1200" dirty="0">
                <a:latin typeface="Microsoft YaHei" panose="020B0503020204020204" pitchFamily="34" charset="-122"/>
                <a:ea typeface="Microsoft YaHei" panose="020B0503020204020204" pitchFamily="34" charset="-122"/>
              </a:rPr>
              <a:t>应用、小程序</a:t>
            </a:r>
            <a:endParaRPr lang="en-US" sz="1200" dirty="0">
              <a:latin typeface="Microsoft YaHei" panose="020B0503020204020204" pitchFamily="34" charset="-122"/>
              <a:ea typeface="Microsoft YaHei" panose="020B0503020204020204" pitchFamily="34" charset="-122"/>
            </a:endParaRPr>
          </a:p>
        </p:txBody>
      </p:sp>
      <p:sp>
        <p:nvSpPr>
          <p:cNvPr id="10" name="TextBox 9">
            <a:extLst>
              <a:ext uri="{FF2B5EF4-FFF2-40B4-BE49-F238E27FC236}">
                <a16:creationId xmlns:a16="http://schemas.microsoft.com/office/drawing/2014/main" xmlns="" id="{84B2D3F9-39DA-A943-A9BC-83FF0BD50A97}"/>
              </a:ext>
            </a:extLst>
          </p:cNvPr>
          <p:cNvSpPr txBox="1"/>
          <p:nvPr/>
        </p:nvSpPr>
        <p:spPr>
          <a:xfrm>
            <a:off x="6941790" y="2970465"/>
            <a:ext cx="1415409" cy="276999"/>
          </a:xfrm>
          <a:prstGeom prst="rect">
            <a:avLst/>
          </a:prstGeom>
          <a:noFill/>
        </p:spPr>
        <p:txBody>
          <a:bodyPr wrap="square" rtlCol="0">
            <a:spAutoFit/>
          </a:bodyPr>
          <a:lstStyle/>
          <a:p>
            <a:r>
              <a:rPr lang="zh-CN" altLang="en-US" sz="1200" dirty="0">
                <a:latin typeface="Microsoft YaHei" panose="020B0503020204020204" pitchFamily="34" charset="-122"/>
                <a:ea typeface="Microsoft YaHei" panose="020B0503020204020204" pitchFamily="34" charset="-122"/>
              </a:rPr>
              <a:t>软件、</a:t>
            </a:r>
            <a:r>
              <a:rPr lang="en-US" altLang="zh-CN" sz="1200" dirty="0" err="1">
                <a:latin typeface="Microsoft YaHei" panose="020B0503020204020204" pitchFamily="34" charset="-122"/>
                <a:ea typeface="Microsoft YaHei" panose="020B0503020204020204" pitchFamily="34" charset="-122"/>
              </a:rPr>
              <a:t>CloudApp</a:t>
            </a:r>
            <a:endParaRPr lang="en-US" sz="12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64564371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459249AA-06E4-3D4C-B654-BB5261F30352}"/>
              </a:ext>
            </a:extLst>
          </p:cNvPr>
          <p:cNvSpPr/>
          <p:nvPr/>
        </p:nvSpPr>
        <p:spPr>
          <a:xfrm>
            <a:off x="4355976" y="1203598"/>
            <a:ext cx="954107" cy="553998"/>
          </a:xfrm>
          <a:prstGeom prst="rect">
            <a:avLst/>
          </a:prstGeom>
        </p:spPr>
        <p:txBody>
          <a:bodyPr wrap="none">
            <a:spAutoFit/>
          </a:bodyPr>
          <a:lstStyle/>
          <a:p>
            <a:r>
              <a:rPr lang="zh-CN" altLang="en-US" sz="3000" dirty="0">
                <a:latin typeface="Microsoft YaHei" panose="020B0503020204020204" pitchFamily="34" charset="-122"/>
                <a:ea typeface="Microsoft YaHei" panose="020B0503020204020204" pitchFamily="34" charset="-122"/>
              </a:rPr>
              <a:t>谢谢</a:t>
            </a:r>
            <a:endParaRPr lang="en-US" sz="3000" dirty="0">
              <a:latin typeface="Microsoft YaHei" panose="020B0503020204020204" pitchFamily="34" charset="-122"/>
              <a:ea typeface="Microsoft YaHei" panose="020B0503020204020204"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F661059-6DCE-2249-88BE-9BDD6974241C}"/>
              </a:ext>
            </a:extLst>
          </p:cNvPr>
          <p:cNvSpPr>
            <a:spLocks noGrp="1"/>
          </p:cNvSpPr>
          <p:nvPr>
            <p:ph type="title"/>
          </p:nvPr>
        </p:nvSpPr>
        <p:spPr/>
        <p:txBody>
          <a:bodyPr/>
          <a:lstStyle/>
          <a:p>
            <a:r>
              <a:rPr lang="zh-CN" altLang="en-US" dirty="0" smtClean="0"/>
              <a:t>左边：热聊补签到                 右边：热聊扫码填问卷</a:t>
            </a:r>
            <a:endParaRPr lang="en-US" dirty="0"/>
          </a:p>
        </p:txBody>
      </p:sp>
      <p:pic>
        <p:nvPicPr>
          <p:cNvPr id="4" name="Picture 3">
            <a:extLst>
              <a:ext uri="{FF2B5EF4-FFF2-40B4-BE49-F238E27FC236}">
                <a16:creationId xmlns:a16="http://schemas.microsoft.com/office/drawing/2014/main" xmlns="" id="{FD39482D-FAD1-864C-9E82-A7B89782DB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0072" y="1131590"/>
            <a:ext cx="3240360" cy="324036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363" y="987574"/>
            <a:ext cx="3588990" cy="3768440"/>
          </a:xfrm>
          <a:prstGeom prst="rect">
            <a:avLst/>
          </a:prstGeom>
        </p:spPr>
      </p:pic>
    </p:spTree>
    <p:extLst>
      <p:ext uri="{BB962C8B-B14F-4D97-AF65-F5344CB8AC3E}">
        <p14:creationId xmlns:p14="http://schemas.microsoft.com/office/powerpoint/2010/main" val="737333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16C17E-601F-A648-976A-7C4CAF76004B}"/>
              </a:ext>
            </a:extLst>
          </p:cNvPr>
          <p:cNvSpPr>
            <a:spLocks noGrp="1"/>
          </p:cNvSpPr>
          <p:nvPr>
            <p:ph type="title"/>
          </p:nvPr>
        </p:nvSpPr>
        <p:spPr/>
        <p:txBody>
          <a:bodyPr/>
          <a:lstStyle/>
          <a:p>
            <a:r>
              <a:rPr lang="zh-CN" altLang="en-US" dirty="0"/>
              <a:t>什么是</a:t>
            </a:r>
            <a:r>
              <a:rPr lang="en-US" altLang="zh-CN" dirty="0"/>
              <a:t>Web</a:t>
            </a:r>
            <a:r>
              <a:rPr lang="zh-CN" altLang="en-US" dirty="0"/>
              <a:t>开发</a:t>
            </a:r>
            <a:r>
              <a:rPr lang="en-US" altLang="zh-CN" dirty="0"/>
              <a:t>-</a:t>
            </a:r>
            <a:r>
              <a:rPr lang="zh-CN" altLang="en-US" dirty="0"/>
              <a:t>访问基本流程</a:t>
            </a:r>
            <a:endParaRPr lang="en-US" dirty="0"/>
          </a:p>
        </p:txBody>
      </p:sp>
      <p:sp>
        <p:nvSpPr>
          <p:cNvPr id="3" name="Content Placeholder 2">
            <a:extLst>
              <a:ext uri="{FF2B5EF4-FFF2-40B4-BE49-F238E27FC236}">
                <a16:creationId xmlns:a16="http://schemas.microsoft.com/office/drawing/2014/main" xmlns="" id="{B2E2F78A-0670-3D49-A425-E1FBF327ED14}"/>
              </a:ext>
            </a:extLst>
          </p:cNvPr>
          <p:cNvSpPr>
            <a:spLocks noGrp="1"/>
          </p:cNvSpPr>
          <p:nvPr>
            <p:ph idx="1"/>
          </p:nvPr>
        </p:nvSpPr>
        <p:spPr/>
        <p:txBody>
          <a:bodyPr/>
          <a:lstStyle/>
          <a:p>
            <a:endParaRPr lang="en-US" dirty="0"/>
          </a:p>
        </p:txBody>
      </p:sp>
      <p:grpSp>
        <p:nvGrpSpPr>
          <p:cNvPr id="11" name="Group 10">
            <a:extLst>
              <a:ext uri="{FF2B5EF4-FFF2-40B4-BE49-F238E27FC236}">
                <a16:creationId xmlns:a16="http://schemas.microsoft.com/office/drawing/2014/main" xmlns="" id="{37605D2B-7681-0D45-A145-4E091AAE94B3}"/>
              </a:ext>
            </a:extLst>
          </p:cNvPr>
          <p:cNvGrpSpPr/>
          <p:nvPr/>
        </p:nvGrpSpPr>
        <p:grpSpPr>
          <a:xfrm>
            <a:off x="323528" y="1563638"/>
            <a:ext cx="8496944" cy="2016224"/>
            <a:chOff x="276994" y="1563638"/>
            <a:chExt cx="8789595" cy="1818840"/>
          </a:xfrm>
        </p:grpSpPr>
        <p:graphicFrame>
          <p:nvGraphicFramePr>
            <p:cNvPr id="4" name="对象 3">
              <a:extLst>
                <a:ext uri="{FF2B5EF4-FFF2-40B4-BE49-F238E27FC236}">
                  <a16:creationId xmlns:a16="http://schemas.microsoft.com/office/drawing/2014/main" xmlns="" id="{6B1C4C67-1B19-4946-8E5B-B95600CB83F8}"/>
                </a:ext>
              </a:extLst>
            </p:cNvPr>
            <p:cNvGraphicFramePr>
              <a:graphicFrameLocks noChangeAspect="1"/>
            </p:cNvGraphicFramePr>
            <p:nvPr>
              <p:extLst>
                <p:ext uri="{D42A27DB-BD31-4B8C-83A1-F6EECF244321}">
                  <p14:modId xmlns:p14="http://schemas.microsoft.com/office/powerpoint/2010/main" val="783336172"/>
                </p:ext>
              </p:extLst>
            </p:nvPr>
          </p:nvGraphicFramePr>
          <p:xfrm>
            <a:off x="276994" y="1841004"/>
            <a:ext cx="1296144" cy="1296144"/>
          </p:xfrm>
          <a:graphic>
            <a:graphicData uri="http://schemas.openxmlformats.org/presentationml/2006/ole">
              <mc:AlternateContent xmlns:mc="http://schemas.openxmlformats.org/markup-compatibility/2006">
                <mc:Choice xmlns:v="urn:schemas-microsoft-com:vml" Requires="v">
                  <p:oleObj spid="_x0000_s7688" r:id="rId3" imgW="2590200" imgH="2590200" progId="">
                    <p:embed/>
                  </p:oleObj>
                </mc:Choice>
                <mc:Fallback>
                  <p:oleObj r:id="rId3" imgW="2590200" imgH="2590200" progId="">
                    <p:embed/>
                    <p:pic>
                      <p:nvPicPr>
                        <p:cNvPr id="4" name="对象 3"/>
                        <p:cNvPicPr/>
                        <p:nvPr/>
                      </p:nvPicPr>
                      <p:blipFill>
                        <a:blip r:embed="rId4"/>
                        <a:stretch>
                          <a:fillRect/>
                        </a:stretch>
                      </p:blipFill>
                      <p:spPr>
                        <a:xfrm>
                          <a:off x="276994" y="1841004"/>
                          <a:ext cx="1296144" cy="1296144"/>
                        </a:xfrm>
                        <a:prstGeom prst="rect">
                          <a:avLst/>
                        </a:prstGeom>
                      </p:spPr>
                    </p:pic>
                  </p:oleObj>
                </mc:Fallback>
              </mc:AlternateContent>
            </a:graphicData>
          </a:graphic>
        </p:graphicFrame>
        <p:pic>
          <p:nvPicPr>
            <p:cNvPr id="5" name="Picture 4" descr="个人电脑">
              <a:extLst>
                <a:ext uri="{FF2B5EF4-FFF2-40B4-BE49-F238E27FC236}">
                  <a16:creationId xmlns:a16="http://schemas.microsoft.com/office/drawing/2014/main" xmlns="" id="{5BA2D16D-5691-384B-80C1-171EEA1153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7857" y="1664758"/>
              <a:ext cx="2111075" cy="17009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5" descr="http://www.interesting2me.com/wp-content/uploads/2013/09/utlimate_webserver.png">
              <a:extLst>
                <a:ext uri="{FF2B5EF4-FFF2-40B4-BE49-F238E27FC236}">
                  <a16:creationId xmlns:a16="http://schemas.microsoft.com/office/drawing/2014/main" xmlns="" id="{3D32CD80-F204-B545-B9C4-367BE747F6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41469" y="1563638"/>
              <a:ext cx="2425120" cy="1818840"/>
            </a:xfrm>
            <a:prstGeom prst="rect">
              <a:avLst/>
            </a:prstGeom>
            <a:noFill/>
            <a:extLst>
              <a:ext uri="{909E8E84-426E-40DD-AFC4-6F175D3DCCD1}">
                <a14:hiddenFill xmlns:a14="http://schemas.microsoft.com/office/drawing/2010/main">
                  <a:solidFill>
                    <a:srgbClr val="FFFFFF"/>
                  </a:solidFill>
                </a14:hiddenFill>
              </a:ext>
            </a:extLst>
          </p:spPr>
        </p:pic>
        <p:sp>
          <p:nvSpPr>
            <p:cNvPr id="7" name="右箭头 5">
              <a:extLst>
                <a:ext uri="{FF2B5EF4-FFF2-40B4-BE49-F238E27FC236}">
                  <a16:creationId xmlns:a16="http://schemas.microsoft.com/office/drawing/2014/main" xmlns="" id="{7A53E830-DA85-9D45-B524-402B9E64423F}"/>
                </a:ext>
              </a:extLst>
            </p:cNvPr>
            <p:cNvSpPr/>
            <p:nvPr/>
          </p:nvSpPr>
          <p:spPr>
            <a:xfrm>
              <a:off x="1765966" y="1779662"/>
              <a:ext cx="1044141" cy="575903"/>
            </a:xfrm>
            <a:prstGeom prst="rightArrow">
              <a:avLst>
                <a:gd name="adj1" fmla="val 50000"/>
                <a:gd name="adj2" fmla="val 4754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通过网址</a:t>
              </a:r>
            </a:p>
          </p:txBody>
        </p:sp>
        <p:sp>
          <p:nvSpPr>
            <p:cNvPr id="8" name="右箭头 14">
              <a:extLst>
                <a:ext uri="{FF2B5EF4-FFF2-40B4-BE49-F238E27FC236}">
                  <a16:creationId xmlns:a16="http://schemas.microsoft.com/office/drawing/2014/main" xmlns="" id="{DC884ED2-33ED-D146-A7E5-15758AA603D2}"/>
                </a:ext>
              </a:extLst>
            </p:cNvPr>
            <p:cNvSpPr/>
            <p:nvPr/>
          </p:nvSpPr>
          <p:spPr>
            <a:xfrm rot="10800000" flipV="1">
              <a:off x="5205210" y="2778152"/>
              <a:ext cx="1485989" cy="516143"/>
            </a:xfrm>
            <a:prstGeom prst="rightArrow">
              <a:avLst>
                <a:gd name="adj1" fmla="val 50000"/>
                <a:gd name="adj2" fmla="val 74070"/>
              </a:avLst>
            </a:prstGeom>
            <a:solidFill>
              <a:srgbClr val="069849"/>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返回网页内容</a:t>
              </a:r>
            </a:p>
          </p:txBody>
        </p:sp>
        <p:sp>
          <p:nvSpPr>
            <p:cNvPr id="9" name="右箭头 15">
              <a:extLst>
                <a:ext uri="{FF2B5EF4-FFF2-40B4-BE49-F238E27FC236}">
                  <a16:creationId xmlns:a16="http://schemas.microsoft.com/office/drawing/2014/main" xmlns="" id="{355DECCB-B91A-8145-ABB6-89ED697E63AA}"/>
                </a:ext>
              </a:extLst>
            </p:cNvPr>
            <p:cNvSpPr/>
            <p:nvPr/>
          </p:nvSpPr>
          <p:spPr>
            <a:xfrm>
              <a:off x="5193502" y="1808422"/>
              <a:ext cx="1485992" cy="57590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发送访问请求</a:t>
              </a:r>
            </a:p>
          </p:txBody>
        </p:sp>
        <p:sp>
          <p:nvSpPr>
            <p:cNvPr id="10" name="右箭头 18">
              <a:extLst>
                <a:ext uri="{FF2B5EF4-FFF2-40B4-BE49-F238E27FC236}">
                  <a16:creationId xmlns:a16="http://schemas.microsoft.com/office/drawing/2014/main" xmlns="" id="{9F918B35-FB02-A445-84F2-EFA3E783CF4F}"/>
                </a:ext>
              </a:extLst>
            </p:cNvPr>
            <p:cNvSpPr/>
            <p:nvPr/>
          </p:nvSpPr>
          <p:spPr>
            <a:xfrm flipH="1">
              <a:off x="1691680" y="2778152"/>
              <a:ext cx="1080326" cy="544903"/>
            </a:xfrm>
            <a:prstGeom prst="rightArrow">
              <a:avLst>
                <a:gd name="adj1" fmla="val 50000"/>
                <a:gd name="adj2" fmla="val 47545"/>
              </a:avLst>
            </a:prstGeom>
            <a:solidFill>
              <a:srgbClr val="069849"/>
            </a:solidFill>
            <a:ln>
              <a:solidFill>
                <a:schemeClr val="accent3">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呈现内容</a:t>
              </a:r>
            </a:p>
          </p:txBody>
        </p:sp>
      </p:grpSp>
    </p:spTree>
    <p:extLst>
      <p:ext uri="{BB962C8B-B14F-4D97-AF65-F5344CB8AC3E}">
        <p14:creationId xmlns:p14="http://schemas.microsoft.com/office/powerpoint/2010/main" val="18089069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92CA885-15BA-4B41-9050-0C2D2AE025F3}"/>
              </a:ext>
            </a:extLst>
          </p:cNvPr>
          <p:cNvSpPr>
            <a:spLocks noGrp="1"/>
          </p:cNvSpPr>
          <p:nvPr>
            <p:ph type="title"/>
          </p:nvPr>
        </p:nvSpPr>
        <p:spPr/>
        <p:txBody>
          <a:bodyPr/>
          <a:lstStyle/>
          <a:p>
            <a:r>
              <a:rPr lang="zh-CN" altLang="en-US" dirty="0"/>
              <a:t>什么是</a:t>
            </a:r>
            <a:r>
              <a:rPr lang="en-US" altLang="zh-CN" dirty="0"/>
              <a:t>Web</a:t>
            </a:r>
            <a:r>
              <a:rPr lang="zh-CN" altLang="en-US" dirty="0"/>
              <a:t>开发</a:t>
            </a:r>
            <a:r>
              <a:rPr lang="en-US" altLang="zh-CN" dirty="0"/>
              <a:t>-</a:t>
            </a:r>
            <a:r>
              <a:rPr lang="zh-CN" altLang="en-US" dirty="0"/>
              <a:t>基本模型</a:t>
            </a:r>
            <a:endParaRPr lang="en-US" dirty="0"/>
          </a:p>
        </p:txBody>
      </p:sp>
      <p:grpSp>
        <p:nvGrpSpPr>
          <p:cNvPr id="4" name="组合 40">
            <a:extLst>
              <a:ext uri="{FF2B5EF4-FFF2-40B4-BE49-F238E27FC236}">
                <a16:creationId xmlns:a16="http://schemas.microsoft.com/office/drawing/2014/main" xmlns="" id="{D4B9DEFB-32E2-3A45-B419-E45BFA24BD50}"/>
              </a:ext>
            </a:extLst>
          </p:cNvPr>
          <p:cNvGrpSpPr/>
          <p:nvPr/>
        </p:nvGrpSpPr>
        <p:grpSpPr>
          <a:xfrm>
            <a:off x="3491879" y="1707654"/>
            <a:ext cx="2096491" cy="2325838"/>
            <a:chOff x="4101418" y="2067478"/>
            <a:chExt cx="2029432" cy="2618623"/>
          </a:xfrm>
        </p:grpSpPr>
        <p:sp>
          <p:nvSpPr>
            <p:cNvPr id="5" name="圆角矩形 29">
              <a:extLst>
                <a:ext uri="{FF2B5EF4-FFF2-40B4-BE49-F238E27FC236}">
                  <a16:creationId xmlns:a16="http://schemas.microsoft.com/office/drawing/2014/main" xmlns="" id="{46E14FEE-C472-CC4D-B2F6-1D8EB065CF58}"/>
                </a:ext>
              </a:extLst>
            </p:cNvPr>
            <p:cNvSpPr/>
            <p:nvPr/>
          </p:nvSpPr>
          <p:spPr>
            <a:xfrm>
              <a:off x="4101418" y="2067478"/>
              <a:ext cx="2029432" cy="2618623"/>
            </a:xfrm>
            <a:prstGeom prst="round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2000" dirty="0">
                  <a:latin typeface="Arial Unicode MS" panose="020B0604020202020204" pitchFamily="34" charset="-122"/>
                  <a:ea typeface="Arial Unicode MS" panose="020B0604020202020204" pitchFamily="34" charset="-122"/>
                  <a:cs typeface="Arial Unicode MS" panose="020B0604020202020204" pitchFamily="34" charset="-122"/>
                </a:rPr>
                <a:t>HTTP/HTTPS</a:t>
              </a:r>
              <a:endParaRPr lang="zh-CN" altLang="en-US" sz="20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6" name="右箭头 30">
              <a:extLst>
                <a:ext uri="{FF2B5EF4-FFF2-40B4-BE49-F238E27FC236}">
                  <a16:creationId xmlns:a16="http://schemas.microsoft.com/office/drawing/2014/main" xmlns="" id="{F37E453C-EC57-FA4D-9232-0EC367EA472B}"/>
                </a:ext>
              </a:extLst>
            </p:cNvPr>
            <p:cNvSpPr/>
            <p:nvPr/>
          </p:nvSpPr>
          <p:spPr>
            <a:xfrm>
              <a:off x="4431036" y="2425870"/>
              <a:ext cx="1621637" cy="834685"/>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Request</a:t>
              </a:r>
              <a:endPar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 name="右箭头 32">
              <a:extLst>
                <a:ext uri="{FF2B5EF4-FFF2-40B4-BE49-F238E27FC236}">
                  <a16:creationId xmlns:a16="http://schemas.microsoft.com/office/drawing/2014/main" xmlns="" id="{EFADA52D-D6E7-8C4D-9939-1272F7CEEF18}"/>
                </a:ext>
              </a:extLst>
            </p:cNvPr>
            <p:cNvSpPr/>
            <p:nvPr/>
          </p:nvSpPr>
          <p:spPr>
            <a:xfrm flipH="1">
              <a:off x="4278576" y="3521699"/>
              <a:ext cx="1654372" cy="882503"/>
            </a:xfrm>
            <a:prstGeom prst="rightArrow">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atin typeface="Arial Unicode MS" panose="020B0604020202020204" pitchFamily="34" charset="-122"/>
                  <a:ea typeface="Arial Unicode MS" panose="020B0604020202020204" pitchFamily="34" charset="-122"/>
                  <a:cs typeface="Arial Unicode MS" panose="020B0604020202020204" pitchFamily="34" charset="-122"/>
                </a:rPr>
                <a:t>Response</a:t>
              </a:r>
              <a:endParaRPr lang="zh-CN" altLang="en-US" sz="1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grpSp>
        <p:nvGrpSpPr>
          <p:cNvPr id="8" name="组合 38">
            <a:extLst>
              <a:ext uri="{FF2B5EF4-FFF2-40B4-BE49-F238E27FC236}">
                <a16:creationId xmlns:a16="http://schemas.microsoft.com/office/drawing/2014/main" xmlns="" id="{6061ABF1-F9F1-0340-B374-565A64E7FE50}"/>
              </a:ext>
            </a:extLst>
          </p:cNvPr>
          <p:cNvGrpSpPr/>
          <p:nvPr/>
        </p:nvGrpSpPr>
        <p:grpSpPr>
          <a:xfrm>
            <a:off x="525578" y="1550982"/>
            <a:ext cx="2318229" cy="2820968"/>
            <a:chOff x="994437" y="1850419"/>
            <a:chExt cx="2618622" cy="3158714"/>
          </a:xfrm>
        </p:grpSpPr>
        <p:sp>
          <p:nvSpPr>
            <p:cNvPr id="9" name="圆角矩形 28">
              <a:extLst>
                <a:ext uri="{FF2B5EF4-FFF2-40B4-BE49-F238E27FC236}">
                  <a16:creationId xmlns:a16="http://schemas.microsoft.com/office/drawing/2014/main" xmlns="" id="{B433D323-98B2-9442-B9AB-F6646A82C7AF}"/>
                </a:ext>
              </a:extLst>
            </p:cNvPr>
            <p:cNvSpPr/>
            <p:nvPr/>
          </p:nvSpPr>
          <p:spPr>
            <a:xfrm>
              <a:off x="994437" y="1850419"/>
              <a:ext cx="2618622" cy="3158714"/>
            </a:xfrm>
            <a:prstGeom prst="roundRect">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sz="3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gn="ctr"/>
              <a:endParaRPr lang="en-US" altLang="zh-CN" sz="3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gn="ctr"/>
              <a:r>
                <a:rPr lang="en-US" altLang="zh-CN" sz="3600" dirty="0">
                  <a:latin typeface="Arial Unicode MS" panose="020B0604020202020204" pitchFamily="34" charset="-122"/>
                  <a:ea typeface="Arial Unicode MS" panose="020B0604020202020204" pitchFamily="34" charset="-122"/>
                  <a:cs typeface="Arial Unicode MS" panose="020B0604020202020204" pitchFamily="34" charset="-122"/>
                </a:rPr>
                <a:t>Browser</a:t>
              </a:r>
              <a:endParaRPr lang="zh-CN" altLang="en-US" sz="3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10" name="Picture 4" descr="http://www.midlandscbd.com/uploads/news-pictures/10-lexington-blog-post-image-20160511105558.png">
              <a:extLst>
                <a:ext uri="{FF2B5EF4-FFF2-40B4-BE49-F238E27FC236}">
                  <a16:creationId xmlns:a16="http://schemas.microsoft.com/office/drawing/2014/main" xmlns="" id="{6D75EBFA-5737-464E-B4C9-461EC587BE7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81877" y="2429272"/>
              <a:ext cx="2195373" cy="121111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37">
            <a:extLst>
              <a:ext uri="{FF2B5EF4-FFF2-40B4-BE49-F238E27FC236}">
                <a16:creationId xmlns:a16="http://schemas.microsoft.com/office/drawing/2014/main" xmlns="" id="{F393B4B6-B737-1843-A321-42A96F3AF98B}"/>
              </a:ext>
            </a:extLst>
          </p:cNvPr>
          <p:cNvGrpSpPr/>
          <p:nvPr/>
        </p:nvGrpSpPr>
        <p:grpSpPr>
          <a:xfrm>
            <a:off x="6012160" y="1550576"/>
            <a:ext cx="2376264" cy="2821374"/>
            <a:chOff x="6238003" y="1906285"/>
            <a:chExt cx="2618622" cy="3158714"/>
          </a:xfrm>
        </p:grpSpPr>
        <p:sp>
          <p:nvSpPr>
            <p:cNvPr id="12" name="圆角矩形 31">
              <a:extLst>
                <a:ext uri="{FF2B5EF4-FFF2-40B4-BE49-F238E27FC236}">
                  <a16:creationId xmlns:a16="http://schemas.microsoft.com/office/drawing/2014/main" xmlns="" id="{95C1E435-FC45-864D-8F9A-69CCD32D076D}"/>
                </a:ext>
              </a:extLst>
            </p:cNvPr>
            <p:cNvSpPr/>
            <p:nvPr/>
          </p:nvSpPr>
          <p:spPr>
            <a:xfrm>
              <a:off x="6238003" y="1906285"/>
              <a:ext cx="2618622" cy="3158714"/>
            </a:xfrm>
            <a:prstGeom prst="roundRect">
              <a:avLst/>
            </a:prstGeom>
            <a:ln/>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en-US" altLang="zh-CN" sz="3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gn="ctr"/>
              <a:endParaRPr lang="en-US" altLang="zh-CN" sz="3600" dirty="0">
                <a:latin typeface="Arial Unicode MS" panose="020B0604020202020204" pitchFamily="34" charset="-122"/>
                <a:ea typeface="Arial Unicode MS" panose="020B0604020202020204" pitchFamily="34" charset="-122"/>
                <a:cs typeface="Arial Unicode MS" panose="020B0604020202020204" pitchFamily="34" charset="-122"/>
              </a:endParaRPr>
            </a:p>
            <a:p>
              <a:pPr algn="ctr"/>
              <a:r>
                <a:rPr lang="en-US" altLang="zh-CN" sz="3600" dirty="0">
                  <a:latin typeface="Arial Unicode MS" panose="020B0604020202020204" pitchFamily="34" charset="-122"/>
                  <a:ea typeface="Arial Unicode MS" panose="020B0604020202020204" pitchFamily="34" charset="-122"/>
                  <a:cs typeface="Arial Unicode MS" panose="020B0604020202020204" pitchFamily="34" charset="-122"/>
                </a:rPr>
                <a:t>Server</a:t>
              </a:r>
              <a:endParaRPr lang="zh-CN" altLang="en-US" sz="36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13" name="Picture 21" descr="http://caucho.com/wp-content/uploads/2014/01/resinprologo.png">
              <a:extLst>
                <a:ext uri="{FF2B5EF4-FFF2-40B4-BE49-F238E27FC236}">
                  <a16:creationId xmlns:a16="http://schemas.microsoft.com/office/drawing/2014/main" xmlns="" id="{78A8F263-3456-D74C-8982-61DB699E523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65799" y="3172325"/>
              <a:ext cx="1756536" cy="5123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3" descr="http://adeptcoe.com/images/technologies/logo-oss-tomcat.png">
              <a:extLst>
                <a:ext uri="{FF2B5EF4-FFF2-40B4-BE49-F238E27FC236}">
                  <a16:creationId xmlns:a16="http://schemas.microsoft.com/office/drawing/2014/main" xmlns="" id="{5BF1FB7D-8C1D-C141-845D-832B38E96E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93508" y="2674375"/>
              <a:ext cx="2341320" cy="603945"/>
            </a:xfrm>
            <a:prstGeom prst="rect">
              <a:avLst/>
            </a:prstGeom>
            <a:noFill/>
            <a:extLst>
              <a:ext uri="{909E8E84-426E-40DD-AFC4-6F175D3DCCD1}">
                <a14:hiddenFill xmlns:a14="http://schemas.microsoft.com/office/drawing/2010/main">
                  <a:solidFill>
                    <a:srgbClr val="FFFFFF"/>
                  </a:solidFill>
                </a14:hiddenFill>
              </a:ext>
            </a:extLst>
          </p:spPr>
        </p:pic>
        <p:pic>
          <p:nvPicPr>
            <p:cNvPr id="15" name="内容占位符 27">
              <a:extLst>
                <a:ext uri="{FF2B5EF4-FFF2-40B4-BE49-F238E27FC236}">
                  <a16:creationId xmlns:a16="http://schemas.microsoft.com/office/drawing/2014/main" xmlns="" id="{3D067110-CBCF-CB46-9CEC-E68E1D79845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93935" y="2269230"/>
              <a:ext cx="1563284" cy="322362"/>
            </a:xfrm>
            <a:prstGeom prst="rect">
              <a:avLst/>
            </a:prstGeom>
          </p:spPr>
        </p:pic>
      </p:grpSp>
      <p:sp>
        <p:nvSpPr>
          <p:cNvPr id="16" name="文本框 41">
            <a:extLst>
              <a:ext uri="{FF2B5EF4-FFF2-40B4-BE49-F238E27FC236}">
                <a16:creationId xmlns:a16="http://schemas.microsoft.com/office/drawing/2014/main" xmlns="" id="{0C5EC0F2-A8F1-1442-A4A7-030ABC7719F5}"/>
              </a:ext>
            </a:extLst>
          </p:cNvPr>
          <p:cNvSpPr txBox="1"/>
          <p:nvPr/>
        </p:nvSpPr>
        <p:spPr>
          <a:xfrm rot="21014718">
            <a:off x="3704096" y="1000531"/>
            <a:ext cx="2681254" cy="830997"/>
          </a:xfrm>
          <a:prstGeom prst="rect">
            <a:avLst/>
          </a:prstGeom>
        </p:spPr>
        <p:style>
          <a:lnRef idx="0">
            <a:schemeClr val="accent2"/>
          </a:lnRef>
          <a:fillRef idx="3">
            <a:schemeClr val="accent2"/>
          </a:fillRef>
          <a:effectRef idx="3">
            <a:schemeClr val="accent2"/>
          </a:effectRef>
          <a:fontRef idx="minor">
            <a:schemeClr val="lt1"/>
          </a:fontRef>
        </p:style>
        <p:txBody>
          <a:bodyPr wrap="square" rtlCol="0">
            <a:spAutoFit/>
          </a:bodyPr>
          <a:lstStyle/>
          <a:p>
            <a:r>
              <a:rPr lang="en-US" altLang="zh-CN" sz="2400" dirty="0">
                <a:solidFill>
                  <a:schemeClr val="bg1"/>
                </a:solidFill>
                <a:latin typeface="微软雅黑" panose="020B0503020204020204" pitchFamily="34" charset="-122"/>
                <a:ea typeface="微软雅黑" panose="020B0503020204020204" pitchFamily="34" charset="-122"/>
              </a:rPr>
              <a:t>B/S vs C/S</a:t>
            </a:r>
            <a:r>
              <a:rPr lang="zh-CN" altLang="en-US" sz="2400"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a:t>
            </a:r>
          </a:p>
          <a:p>
            <a:r>
              <a:rPr lang="en-US" altLang="zh-CN" sz="2400" dirty="0">
                <a:solidFill>
                  <a:schemeClr val="bg1"/>
                </a:solidFill>
                <a:latin typeface="微软雅黑" panose="020B0503020204020204" pitchFamily="34" charset="-122"/>
                <a:ea typeface="微软雅黑" panose="020B0503020204020204" pitchFamily="34" charset="-122"/>
              </a:rPr>
              <a:t>Web</a:t>
            </a:r>
            <a:r>
              <a:rPr lang="zh-CN" altLang="en-US" sz="2400"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vs</a:t>
            </a:r>
            <a:r>
              <a:rPr lang="zh-CN" altLang="en-US" sz="2400" dirty="0">
                <a:solidFill>
                  <a:schemeClr val="bg1"/>
                </a:solidFill>
                <a:latin typeface="微软雅黑" panose="020B0503020204020204" pitchFamily="34" charset="-122"/>
                <a:ea typeface="微软雅黑" panose="020B0503020204020204" pitchFamily="34" charset="-122"/>
              </a:rPr>
              <a:t> </a:t>
            </a:r>
            <a:r>
              <a:rPr lang="en-US" altLang="zh-CN" sz="2400" dirty="0">
                <a:solidFill>
                  <a:schemeClr val="bg1"/>
                </a:solidFill>
                <a:latin typeface="微软雅黑" panose="020B0503020204020204" pitchFamily="34" charset="-122"/>
                <a:ea typeface="微软雅黑" panose="020B0503020204020204" pitchFamily="34" charset="-122"/>
              </a:rPr>
              <a:t>Software?</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7" name="矩形标注 43">
            <a:extLst>
              <a:ext uri="{FF2B5EF4-FFF2-40B4-BE49-F238E27FC236}">
                <a16:creationId xmlns:a16="http://schemas.microsoft.com/office/drawing/2014/main" xmlns="" id="{1357D080-170A-9B4F-AB11-972444E85AE7}"/>
              </a:ext>
            </a:extLst>
          </p:cNvPr>
          <p:cNvSpPr/>
          <p:nvPr/>
        </p:nvSpPr>
        <p:spPr>
          <a:xfrm>
            <a:off x="1688496" y="1043375"/>
            <a:ext cx="1608400" cy="646273"/>
          </a:xfrm>
          <a:prstGeom prst="wedgeRectCallou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altLang="zh-CN" sz="3000" dirty="0"/>
              <a:t>W3C</a:t>
            </a:r>
            <a:endParaRPr lang="zh-CN" altLang="en-US" sz="3000" dirty="0"/>
          </a:p>
        </p:txBody>
      </p:sp>
    </p:spTree>
    <p:extLst>
      <p:ext uri="{BB962C8B-B14F-4D97-AF65-F5344CB8AC3E}">
        <p14:creationId xmlns:p14="http://schemas.microsoft.com/office/powerpoint/2010/main" val="17919808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336D75-BF57-B748-9A9B-FA2FBCD34687}"/>
              </a:ext>
            </a:extLst>
          </p:cNvPr>
          <p:cNvSpPr>
            <a:spLocks noGrp="1"/>
          </p:cNvSpPr>
          <p:nvPr>
            <p:ph type="title"/>
          </p:nvPr>
        </p:nvSpPr>
        <p:spPr/>
        <p:txBody>
          <a:bodyPr/>
          <a:lstStyle/>
          <a:p>
            <a:r>
              <a:rPr lang="zh-CN" altLang="en-US" dirty="0"/>
              <a:t>什么是</a:t>
            </a:r>
            <a:r>
              <a:rPr lang="en-US" altLang="zh-CN" dirty="0"/>
              <a:t>Web</a:t>
            </a:r>
            <a:r>
              <a:rPr lang="zh-CN" altLang="en-US" dirty="0"/>
              <a:t>开发</a:t>
            </a:r>
            <a:r>
              <a:rPr lang="en-US" altLang="zh-CN" dirty="0"/>
              <a:t>-</a:t>
            </a:r>
            <a:r>
              <a:rPr lang="zh-CN" altLang="en-US" dirty="0"/>
              <a:t>网络传输过程</a:t>
            </a:r>
            <a:endParaRPr lang="en-US" dirty="0"/>
          </a:p>
        </p:txBody>
      </p:sp>
      <p:cxnSp>
        <p:nvCxnSpPr>
          <p:cNvPr id="4" name="直接箭头连接符 5">
            <a:extLst>
              <a:ext uri="{FF2B5EF4-FFF2-40B4-BE49-F238E27FC236}">
                <a16:creationId xmlns:a16="http://schemas.microsoft.com/office/drawing/2014/main" xmlns="" id="{801CB32E-523F-9A44-9015-0282D898A7B6}"/>
              </a:ext>
            </a:extLst>
          </p:cNvPr>
          <p:cNvCxnSpPr>
            <a:cxnSpLocks/>
          </p:cNvCxnSpPr>
          <p:nvPr/>
        </p:nvCxnSpPr>
        <p:spPr>
          <a:xfrm>
            <a:off x="1029414" y="1563638"/>
            <a:ext cx="7719050" cy="0"/>
          </a:xfrm>
          <a:prstGeom prst="straightConnector1">
            <a:avLst/>
          </a:prstGeom>
          <a:ln w="635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8">
            <a:extLst>
              <a:ext uri="{FF2B5EF4-FFF2-40B4-BE49-F238E27FC236}">
                <a16:creationId xmlns:a16="http://schemas.microsoft.com/office/drawing/2014/main" xmlns="" id="{34C72F61-062A-D443-824B-58EDC07D3176}"/>
              </a:ext>
            </a:extLst>
          </p:cNvPr>
          <p:cNvCxnSpPr>
            <a:cxnSpLocks/>
          </p:cNvCxnSpPr>
          <p:nvPr/>
        </p:nvCxnSpPr>
        <p:spPr>
          <a:xfrm>
            <a:off x="1029414" y="3579862"/>
            <a:ext cx="7719050" cy="0"/>
          </a:xfrm>
          <a:prstGeom prst="straightConnector1">
            <a:avLst/>
          </a:prstGeom>
          <a:ln w="635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 name="弧形 18">
            <a:extLst>
              <a:ext uri="{FF2B5EF4-FFF2-40B4-BE49-F238E27FC236}">
                <a16:creationId xmlns:a16="http://schemas.microsoft.com/office/drawing/2014/main" xmlns="" id="{C17D850E-F8FF-2942-884A-256981C25C2C}"/>
              </a:ext>
            </a:extLst>
          </p:cNvPr>
          <p:cNvSpPr/>
          <p:nvPr/>
        </p:nvSpPr>
        <p:spPr>
          <a:xfrm flipH="1">
            <a:off x="1109332" y="2704511"/>
            <a:ext cx="1172135" cy="1575480"/>
          </a:xfrm>
          <a:prstGeom prst="arc">
            <a:avLst>
              <a:gd name="adj1" fmla="val 11251229"/>
              <a:gd name="adj2" fmla="val 20982643"/>
            </a:avLst>
          </a:prstGeom>
          <a:ln w="38100">
            <a:headEnd type="triangle" w="lg"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p>
        </p:txBody>
      </p:sp>
      <p:cxnSp>
        <p:nvCxnSpPr>
          <p:cNvPr id="7" name="直接箭头连接符 20">
            <a:extLst>
              <a:ext uri="{FF2B5EF4-FFF2-40B4-BE49-F238E27FC236}">
                <a16:creationId xmlns:a16="http://schemas.microsoft.com/office/drawing/2014/main" xmlns="" id="{F62F1AAA-8C25-0E4A-86F7-5B36773B60C0}"/>
              </a:ext>
            </a:extLst>
          </p:cNvPr>
          <p:cNvCxnSpPr/>
          <p:nvPr/>
        </p:nvCxnSpPr>
        <p:spPr>
          <a:xfrm flipV="1">
            <a:off x="2337377" y="1765889"/>
            <a:ext cx="452870" cy="1649363"/>
          </a:xfrm>
          <a:prstGeom prst="straightConnector1">
            <a:avLst/>
          </a:prstGeom>
          <a:ln w="381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 name="直接箭头连接符 22">
            <a:extLst>
              <a:ext uri="{FF2B5EF4-FFF2-40B4-BE49-F238E27FC236}">
                <a16:creationId xmlns:a16="http://schemas.microsoft.com/office/drawing/2014/main" xmlns="" id="{56762A0E-D6AF-724C-ABCA-B6630F8BA21F}"/>
              </a:ext>
            </a:extLst>
          </p:cNvPr>
          <p:cNvCxnSpPr/>
          <p:nvPr/>
        </p:nvCxnSpPr>
        <p:spPr>
          <a:xfrm>
            <a:off x="2934134" y="1787327"/>
            <a:ext cx="380927" cy="1576020"/>
          </a:xfrm>
          <a:prstGeom prst="straightConnector1">
            <a:avLst/>
          </a:prstGeom>
          <a:ln w="38100">
            <a:solidFill>
              <a:srgbClr val="C00000"/>
            </a:solidFill>
            <a:headEnd w="lg" len="sm"/>
            <a:tailEnd type="triangle" w="lg" len="lg"/>
          </a:ln>
        </p:spPr>
        <p:style>
          <a:lnRef idx="1">
            <a:schemeClr val="accent1"/>
          </a:lnRef>
          <a:fillRef idx="0">
            <a:schemeClr val="accent1"/>
          </a:fillRef>
          <a:effectRef idx="0">
            <a:schemeClr val="accent1"/>
          </a:effectRef>
          <a:fontRef idx="minor">
            <a:schemeClr val="tx1"/>
          </a:fontRef>
        </p:style>
      </p:cxnSp>
      <p:cxnSp>
        <p:nvCxnSpPr>
          <p:cNvPr id="9" name="直接箭头连接符 25">
            <a:extLst>
              <a:ext uri="{FF2B5EF4-FFF2-40B4-BE49-F238E27FC236}">
                <a16:creationId xmlns:a16="http://schemas.microsoft.com/office/drawing/2014/main" xmlns="" id="{3D9FE5B5-8901-4545-99C0-DB9DB873F691}"/>
              </a:ext>
            </a:extLst>
          </p:cNvPr>
          <p:cNvCxnSpPr/>
          <p:nvPr/>
        </p:nvCxnSpPr>
        <p:spPr>
          <a:xfrm flipV="1">
            <a:off x="3387003" y="1765889"/>
            <a:ext cx="679305" cy="1636043"/>
          </a:xfrm>
          <a:prstGeom prst="straightConnector1">
            <a:avLst/>
          </a:prstGeom>
          <a:ln w="38100">
            <a:headEnd w="lg" len="sm"/>
            <a:tailEnd type="triangle" w="lg" len="lg"/>
          </a:ln>
        </p:spPr>
        <p:style>
          <a:lnRef idx="1">
            <a:schemeClr val="accent1"/>
          </a:lnRef>
          <a:fillRef idx="0">
            <a:schemeClr val="accent1"/>
          </a:fillRef>
          <a:effectRef idx="0">
            <a:schemeClr val="accent1"/>
          </a:effectRef>
          <a:fontRef idx="minor">
            <a:schemeClr val="tx1"/>
          </a:fontRef>
        </p:style>
      </p:cxnSp>
      <p:sp>
        <p:nvSpPr>
          <p:cNvPr id="10" name="平行四边形 26">
            <a:extLst>
              <a:ext uri="{FF2B5EF4-FFF2-40B4-BE49-F238E27FC236}">
                <a16:creationId xmlns:a16="http://schemas.microsoft.com/office/drawing/2014/main" xmlns="" id="{0FE9EE8C-5506-4041-B59C-CCA071D197D2}"/>
              </a:ext>
            </a:extLst>
          </p:cNvPr>
          <p:cNvSpPr/>
          <p:nvPr/>
        </p:nvSpPr>
        <p:spPr>
          <a:xfrm flipH="1">
            <a:off x="4370082" y="1629774"/>
            <a:ext cx="2546696" cy="1878080"/>
          </a:xfrm>
          <a:prstGeom prst="parallelogram">
            <a:avLst/>
          </a:prstGeom>
          <a:solidFill>
            <a:srgbClr val="C0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1" name="直接箭头连接符 28">
            <a:extLst>
              <a:ext uri="{FF2B5EF4-FFF2-40B4-BE49-F238E27FC236}">
                <a16:creationId xmlns:a16="http://schemas.microsoft.com/office/drawing/2014/main" xmlns="" id="{4E91A765-C08A-AB44-B90B-2EEEA2D16E74}"/>
              </a:ext>
            </a:extLst>
          </p:cNvPr>
          <p:cNvCxnSpPr/>
          <p:nvPr/>
        </p:nvCxnSpPr>
        <p:spPr>
          <a:xfrm>
            <a:off x="4612466" y="1787327"/>
            <a:ext cx="436922" cy="1627924"/>
          </a:xfrm>
          <a:prstGeom prst="straightConnector1">
            <a:avLst/>
          </a:prstGeom>
          <a:ln w="38100">
            <a:solidFill>
              <a:srgbClr val="C0000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29">
            <a:extLst>
              <a:ext uri="{FF2B5EF4-FFF2-40B4-BE49-F238E27FC236}">
                <a16:creationId xmlns:a16="http://schemas.microsoft.com/office/drawing/2014/main" xmlns="" id="{DA931C80-12AC-504B-AFF1-AEA89EE9C056}"/>
              </a:ext>
            </a:extLst>
          </p:cNvPr>
          <p:cNvCxnSpPr/>
          <p:nvPr/>
        </p:nvCxnSpPr>
        <p:spPr>
          <a:xfrm>
            <a:off x="5158575" y="1800646"/>
            <a:ext cx="415627" cy="1601285"/>
          </a:xfrm>
          <a:prstGeom prst="straightConnector1">
            <a:avLst/>
          </a:prstGeom>
          <a:ln w="38100">
            <a:solidFill>
              <a:srgbClr val="C00000"/>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30">
            <a:extLst>
              <a:ext uri="{FF2B5EF4-FFF2-40B4-BE49-F238E27FC236}">
                <a16:creationId xmlns:a16="http://schemas.microsoft.com/office/drawing/2014/main" xmlns="" id="{64C00E3D-B3BE-7042-997A-BD9AAF7D7CBA}"/>
              </a:ext>
            </a:extLst>
          </p:cNvPr>
          <p:cNvCxnSpPr/>
          <p:nvPr/>
        </p:nvCxnSpPr>
        <p:spPr>
          <a:xfrm>
            <a:off x="5646146" y="1813967"/>
            <a:ext cx="392888" cy="1587965"/>
          </a:xfrm>
          <a:prstGeom prst="straightConnector1">
            <a:avLst/>
          </a:prstGeom>
          <a:ln w="38100">
            <a:solidFill>
              <a:srgbClr val="C0000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14" name="圆角矩形 33">
            <a:extLst>
              <a:ext uri="{FF2B5EF4-FFF2-40B4-BE49-F238E27FC236}">
                <a16:creationId xmlns:a16="http://schemas.microsoft.com/office/drawing/2014/main" xmlns="" id="{7E0E7F59-2B5F-1D49-B166-068B9988EB7B}"/>
              </a:ext>
            </a:extLst>
          </p:cNvPr>
          <p:cNvSpPr/>
          <p:nvPr/>
        </p:nvSpPr>
        <p:spPr>
          <a:xfrm>
            <a:off x="1156918" y="4064621"/>
            <a:ext cx="852462" cy="523353"/>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获取</a:t>
            </a:r>
            <a:r>
              <a:rPr lang="en-US" altLang="zh-CN" sz="1350" dirty="0">
                <a:latin typeface="微软雅黑" panose="020B0503020204020204" pitchFamily="34" charset="-122"/>
                <a:ea typeface="微软雅黑" panose="020B0503020204020204" pitchFamily="34" charset="-122"/>
              </a:rPr>
              <a:t>IP</a:t>
            </a:r>
            <a:endParaRPr lang="zh-CN" altLang="en-US" sz="1350" dirty="0">
              <a:latin typeface="微软雅黑" panose="020B0503020204020204" pitchFamily="34" charset="-122"/>
              <a:ea typeface="微软雅黑" panose="020B0503020204020204" pitchFamily="34" charset="-122"/>
            </a:endParaRPr>
          </a:p>
        </p:txBody>
      </p:sp>
      <p:sp>
        <p:nvSpPr>
          <p:cNvPr id="15" name="圆角矩形 35">
            <a:extLst>
              <a:ext uri="{FF2B5EF4-FFF2-40B4-BE49-F238E27FC236}">
                <a16:creationId xmlns:a16="http://schemas.microsoft.com/office/drawing/2014/main" xmlns="" id="{E14F8B0C-97A3-4C49-9766-AB927BFA3BC9}"/>
              </a:ext>
            </a:extLst>
          </p:cNvPr>
          <p:cNvSpPr/>
          <p:nvPr/>
        </p:nvSpPr>
        <p:spPr>
          <a:xfrm>
            <a:off x="2294721" y="4064621"/>
            <a:ext cx="1078898" cy="516723"/>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建立</a:t>
            </a:r>
            <a:r>
              <a:rPr lang="en-US" altLang="zh-CN" sz="1350" dirty="0">
                <a:latin typeface="微软雅黑" panose="020B0503020204020204" pitchFamily="34" charset="-122"/>
                <a:ea typeface="微软雅黑" panose="020B0503020204020204" pitchFamily="34" charset="-122"/>
              </a:rPr>
              <a:t>Socket</a:t>
            </a:r>
            <a:endParaRPr lang="zh-CN" altLang="en-US" sz="1350" dirty="0">
              <a:latin typeface="微软雅黑" panose="020B0503020204020204" pitchFamily="34" charset="-122"/>
              <a:ea typeface="微软雅黑" panose="020B0503020204020204" pitchFamily="34" charset="-122"/>
            </a:endParaRPr>
          </a:p>
        </p:txBody>
      </p:sp>
      <p:sp>
        <p:nvSpPr>
          <p:cNvPr id="16" name="文本框 34">
            <a:extLst>
              <a:ext uri="{FF2B5EF4-FFF2-40B4-BE49-F238E27FC236}">
                <a16:creationId xmlns:a16="http://schemas.microsoft.com/office/drawing/2014/main" xmlns="" id="{9A6241D8-383B-3848-8297-AB2555D0D150}"/>
              </a:ext>
            </a:extLst>
          </p:cNvPr>
          <p:cNvSpPr txBox="1"/>
          <p:nvPr/>
        </p:nvSpPr>
        <p:spPr>
          <a:xfrm>
            <a:off x="323468" y="1131590"/>
            <a:ext cx="527762" cy="9233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服务端</a:t>
            </a:r>
          </a:p>
        </p:txBody>
      </p:sp>
      <p:sp>
        <p:nvSpPr>
          <p:cNvPr id="17" name="文本框 37">
            <a:extLst>
              <a:ext uri="{FF2B5EF4-FFF2-40B4-BE49-F238E27FC236}">
                <a16:creationId xmlns:a16="http://schemas.microsoft.com/office/drawing/2014/main" xmlns="" id="{6FE489C3-D1D4-2A4B-BC99-B1288AE280C7}"/>
              </a:ext>
            </a:extLst>
          </p:cNvPr>
          <p:cNvSpPr txBox="1"/>
          <p:nvPr/>
        </p:nvSpPr>
        <p:spPr>
          <a:xfrm>
            <a:off x="322257" y="2898025"/>
            <a:ext cx="514442"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浏览器</a:t>
            </a:r>
          </a:p>
        </p:txBody>
      </p:sp>
      <p:sp>
        <p:nvSpPr>
          <p:cNvPr id="18" name="文本框 36">
            <a:extLst>
              <a:ext uri="{FF2B5EF4-FFF2-40B4-BE49-F238E27FC236}">
                <a16:creationId xmlns:a16="http://schemas.microsoft.com/office/drawing/2014/main" xmlns="" id="{8F5FE223-6F39-B143-98E9-D4429BB83137}"/>
              </a:ext>
            </a:extLst>
          </p:cNvPr>
          <p:cNvSpPr txBox="1"/>
          <p:nvPr/>
        </p:nvSpPr>
        <p:spPr>
          <a:xfrm>
            <a:off x="1618109" y="2343216"/>
            <a:ext cx="466794" cy="369332"/>
          </a:xfrm>
          <a:prstGeom prst="rect">
            <a:avLst/>
          </a:prstGeom>
          <a:noFill/>
        </p:spPr>
        <p:txBody>
          <a:bodyPr wrap="none" rtlCol="0">
            <a:spAutoFit/>
          </a:bodyPr>
          <a:lstStyle/>
          <a:p>
            <a:r>
              <a:rPr lang="en-US" altLang="zh-CN" dirty="0"/>
              <a:t>ISP</a:t>
            </a:r>
            <a:endParaRPr lang="zh-CN" altLang="en-US" dirty="0"/>
          </a:p>
        </p:txBody>
      </p:sp>
      <p:sp>
        <p:nvSpPr>
          <p:cNvPr id="19" name="文本框 39">
            <a:extLst>
              <a:ext uri="{FF2B5EF4-FFF2-40B4-BE49-F238E27FC236}">
                <a16:creationId xmlns:a16="http://schemas.microsoft.com/office/drawing/2014/main" xmlns="" id="{962BD716-7C46-604C-A6BF-6CF133942F87}"/>
              </a:ext>
            </a:extLst>
          </p:cNvPr>
          <p:cNvSpPr txBox="1"/>
          <p:nvPr/>
        </p:nvSpPr>
        <p:spPr>
          <a:xfrm>
            <a:off x="1159492" y="3645381"/>
            <a:ext cx="954107" cy="300082"/>
          </a:xfrm>
          <a:prstGeom prst="rect">
            <a:avLst/>
          </a:prstGeom>
          <a:noFill/>
        </p:spPr>
        <p:txBody>
          <a:bodyPr wrap="none" rtlCol="0">
            <a:spAutoFit/>
          </a:bodyPr>
          <a:lstStyle/>
          <a:p>
            <a:r>
              <a:rPr lang="en-US" altLang="zh-CN" sz="1350" dirty="0">
                <a:latin typeface="微软雅黑" panose="020B0503020204020204" pitchFamily="34" charset="-122"/>
                <a:ea typeface="微软雅黑" panose="020B0503020204020204" pitchFamily="34" charset="-122"/>
              </a:rPr>
              <a:t>DNS </a:t>
            </a:r>
            <a:r>
              <a:rPr lang="zh-CN" altLang="en-US" sz="1350" dirty="0">
                <a:latin typeface="微软雅黑" panose="020B0503020204020204" pitchFamily="34" charset="-122"/>
                <a:ea typeface="微软雅黑" panose="020B0503020204020204" pitchFamily="34" charset="-122"/>
              </a:rPr>
              <a:t>查询</a:t>
            </a:r>
          </a:p>
        </p:txBody>
      </p:sp>
      <p:sp>
        <p:nvSpPr>
          <p:cNvPr id="20" name="文本框 40">
            <a:extLst>
              <a:ext uri="{FF2B5EF4-FFF2-40B4-BE49-F238E27FC236}">
                <a16:creationId xmlns:a16="http://schemas.microsoft.com/office/drawing/2014/main" xmlns="" id="{0F9FCFBD-4F32-2E4A-A68A-74B68EB0E0DB}"/>
              </a:ext>
            </a:extLst>
          </p:cNvPr>
          <p:cNvSpPr txBox="1"/>
          <p:nvPr/>
        </p:nvSpPr>
        <p:spPr>
          <a:xfrm>
            <a:off x="2412612" y="3639495"/>
            <a:ext cx="843116" cy="300082"/>
          </a:xfrm>
          <a:prstGeom prst="rect">
            <a:avLst/>
          </a:prstGeom>
          <a:noFill/>
        </p:spPr>
        <p:txBody>
          <a:bodyPr wrap="none" rtlCol="0">
            <a:spAutoFit/>
          </a:bodyPr>
          <a:lstStyle/>
          <a:p>
            <a:r>
              <a:rPr lang="en-US" altLang="zh-CN" sz="1350" dirty="0">
                <a:latin typeface="微软雅黑" panose="020B0503020204020204" pitchFamily="34" charset="-122"/>
                <a:ea typeface="微软雅黑" panose="020B0503020204020204" pitchFamily="34" charset="-122"/>
              </a:rPr>
              <a:t>TCP</a:t>
            </a:r>
            <a:r>
              <a:rPr lang="zh-CN" altLang="en-US" sz="1350" dirty="0">
                <a:latin typeface="微软雅黑" panose="020B0503020204020204" pitchFamily="34" charset="-122"/>
                <a:ea typeface="微软雅黑" panose="020B0503020204020204" pitchFamily="34" charset="-122"/>
              </a:rPr>
              <a:t>握手</a:t>
            </a:r>
          </a:p>
        </p:txBody>
      </p:sp>
      <p:sp>
        <p:nvSpPr>
          <p:cNvPr id="21" name="文本框 45">
            <a:extLst>
              <a:ext uri="{FF2B5EF4-FFF2-40B4-BE49-F238E27FC236}">
                <a16:creationId xmlns:a16="http://schemas.microsoft.com/office/drawing/2014/main" xmlns="" id="{DF2D6545-03CD-2C4B-9E09-CA0EFD1F5273}"/>
              </a:ext>
            </a:extLst>
          </p:cNvPr>
          <p:cNvSpPr txBox="1"/>
          <p:nvPr/>
        </p:nvSpPr>
        <p:spPr>
          <a:xfrm>
            <a:off x="3573128" y="3652533"/>
            <a:ext cx="1050288" cy="300082"/>
          </a:xfrm>
          <a:prstGeom prst="rect">
            <a:avLst/>
          </a:prstGeom>
          <a:noFill/>
        </p:spPr>
        <p:txBody>
          <a:bodyPr wrap="none" rtlCol="0">
            <a:spAutoFit/>
          </a:bodyPr>
          <a:lstStyle/>
          <a:p>
            <a:r>
              <a:rPr lang="zh-CN" altLang="en-US" sz="1350" dirty="0">
                <a:latin typeface="微软雅黑" panose="020B0503020204020204" pitchFamily="34" charset="-122"/>
                <a:ea typeface="微软雅黑" panose="020B0503020204020204" pitchFamily="34" charset="-122"/>
              </a:rPr>
              <a:t>初始化请求</a:t>
            </a:r>
          </a:p>
        </p:txBody>
      </p:sp>
      <p:sp>
        <p:nvSpPr>
          <p:cNvPr id="22" name="圆角矩形 46">
            <a:extLst>
              <a:ext uri="{FF2B5EF4-FFF2-40B4-BE49-F238E27FC236}">
                <a16:creationId xmlns:a16="http://schemas.microsoft.com/office/drawing/2014/main" xmlns="" id="{6E36BDFB-98CA-C34D-855E-13C7388C8616}"/>
              </a:ext>
            </a:extLst>
          </p:cNvPr>
          <p:cNvSpPr/>
          <p:nvPr/>
        </p:nvSpPr>
        <p:spPr>
          <a:xfrm>
            <a:off x="3531936" y="4064621"/>
            <a:ext cx="1328096" cy="51672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等待传输内容</a:t>
            </a:r>
          </a:p>
        </p:txBody>
      </p:sp>
      <p:sp>
        <p:nvSpPr>
          <p:cNvPr id="23" name="文本框 47">
            <a:extLst>
              <a:ext uri="{FF2B5EF4-FFF2-40B4-BE49-F238E27FC236}">
                <a16:creationId xmlns:a16="http://schemas.microsoft.com/office/drawing/2014/main" xmlns="" id="{CBCF31C2-E97D-0849-8B73-5D897FB39BF8}"/>
              </a:ext>
            </a:extLst>
          </p:cNvPr>
          <p:cNvSpPr txBox="1"/>
          <p:nvPr/>
        </p:nvSpPr>
        <p:spPr>
          <a:xfrm>
            <a:off x="2431065" y="1128353"/>
            <a:ext cx="877163" cy="300082"/>
          </a:xfrm>
          <a:prstGeom prst="rect">
            <a:avLst/>
          </a:prstGeom>
          <a:noFill/>
        </p:spPr>
        <p:txBody>
          <a:bodyPr wrap="none" rtlCol="0">
            <a:spAutoFit/>
          </a:bodyPr>
          <a:lstStyle/>
          <a:p>
            <a:r>
              <a:rPr lang="zh-CN" altLang="en-US" sz="1350" dirty="0">
                <a:latin typeface="微软雅黑" panose="020B0503020204020204" pitchFamily="34" charset="-122"/>
                <a:ea typeface="微软雅黑" panose="020B0503020204020204" pitchFamily="34" charset="-122"/>
              </a:rPr>
              <a:t>建立连接</a:t>
            </a:r>
          </a:p>
        </p:txBody>
      </p:sp>
      <p:sp>
        <p:nvSpPr>
          <p:cNvPr id="24" name="文本框 48">
            <a:extLst>
              <a:ext uri="{FF2B5EF4-FFF2-40B4-BE49-F238E27FC236}">
                <a16:creationId xmlns:a16="http://schemas.microsoft.com/office/drawing/2014/main" xmlns="" id="{B184BC27-D361-F848-BF9C-D094E4F339AA}"/>
              </a:ext>
            </a:extLst>
          </p:cNvPr>
          <p:cNvSpPr txBox="1"/>
          <p:nvPr/>
        </p:nvSpPr>
        <p:spPr>
          <a:xfrm>
            <a:off x="4205600" y="1148090"/>
            <a:ext cx="1050288" cy="300082"/>
          </a:xfrm>
          <a:prstGeom prst="rect">
            <a:avLst/>
          </a:prstGeom>
          <a:noFill/>
        </p:spPr>
        <p:txBody>
          <a:bodyPr wrap="none" rtlCol="0">
            <a:spAutoFit/>
          </a:bodyPr>
          <a:lstStyle/>
          <a:p>
            <a:r>
              <a:rPr lang="zh-CN" altLang="en-US" sz="1350" dirty="0">
                <a:latin typeface="微软雅黑" panose="020B0503020204020204" pitchFamily="34" charset="-122"/>
                <a:ea typeface="微软雅黑" panose="020B0503020204020204" pitchFamily="34" charset="-122"/>
              </a:rPr>
              <a:t>发送首字节</a:t>
            </a:r>
          </a:p>
        </p:txBody>
      </p:sp>
      <p:cxnSp>
        <p:nvCxnSpPr>
          <p:cNvPr id="25" name="直接箭头连接符 50">
            <a:extLst>
              <a:ext uri="{FF2B5EF4-FFF2-40B4-BE49-F238E27FC236}">
                <a16:creationId xmlns:a16="http://schemas.microsoft.com/office/drawing/2014/main" xmlns="" id="{67D561B2-A637-3442-88C0-31409D838FE8}"/>
              </a:ext>
            </a:extLst>
          </p:cNvPr>
          <p:cNvCxnSpPr/>
          <p:nvPr/>
        </p:nvCxnSpPr>
        <p:spPr>
          <a:xfrm>
            <a:off x="6165615" y="1775382"/>
            <a:ext cx="392888" cy="1587965"/>
          </a:xfrm>
          <a:prstGeom prst="straightConnector1">
            <a:avLst/>
          </a:prstGeom>
          <a:ln w="38100">
            <a:solidFill>
              <a:srgbClr val="C00000"/>
            </a:solidFill>
            <a:headEnd w="lg" len="lg"/>
            <a:tailEnd type="triangle"/>
          </a:ln>
        </p:spPr>
        <p:style>
          <a:lnRef idx="1">
            <a:schemeClr val="accent1"/>
          </a:lnRef>
          <a:fillRef idx="0">
            <a:schemeClr val="accent1"/>
          </a:fillRef>
          <a:effectRef idx="0">
            <a:schemeClr val="accent1"/>
          </a:effectRef>
          <a:fontRef idx="minor">
            <a:schemeClr val="tx1"/>
          </a:fontRef>
        </p:style>
      </p:cxnSp>
      <p:sp>
        <p:nvSpPr>
          <p:cNvPr id="26" name="文本框 51">
            <a:extLst>
              <a:ext uri="{FF2B5EF4-FFF2-40B4-BE49-F238E27FC236}">
                <a16:creationId xmlns:a16="http://schemas.microsoft.com/office/drawing/2014/main" xmlns="" id="{BED6DFFF-BDEC-7B4E-ADCE-EBE20B96CC72}"/>
              </a:ext>
            </a:extLst>
          </p:cNvPr>
          <p:cNvSpPr txBox="1"/>
          <p:nvPr/>
        </p:nvSpPr>
        <p:spPr>
          <a:xfrm>
            <a:off x="5366388" y="1138508"/>
            <a:ext cx="1050288" cy="300082"/>
          </a:xfrm>
          <a:prstGeom prst="rect">
            <a:avLst/>
          </a:prstGeom>
          <a:noFill/>
        </p:spPr>
        <p:txBody>
          <a:bodyPr wrap="none" rtlCol="0">
            <a:spAutoFit/>
          </a:bodyPr>
          <a:lstStyle/>
          <a:p>
            <a:r>
              <a:rPr lang="zh-CN" altLang="en-US" sz="1350" dirty="0">
                <a:latin typeface="微软雅黑" panose="020B0503020204020204" pitchFamily="34" charset="-122"/>
                <a:ea typeface="微软雅黑" panose="020B0503020204020204" pitchFamily="34" charset="-122"/>
              </a:rPr>
              <a:t>发送尾字节</a:t>
            </a:r>
          </a:p>
        </p:txBody>
      </p:sp>
      <p:sp>
        <p:nvSpPr>
          <p:cNvPr id="27" name="文本框 52">
            <a:extLst>
              <a:ext uri="{FF2B5EF4-FFF2-40B4-BE49-F238E27FC236}">
                <a16:creationId xmlns:a16="http://schemas.microsoft.com/office/drawing/2014/main" xmlns="" id="{5DC38F6F-61F8-9C42-B697-782A923E418F}"/>
              </a:ext>
            </a:extLst>
          </p:cNvPr>
          <p:cNvSpPr txBox="1"/>
          <p:nvPr/>
        </p:nvSpPr>
        <p:spPr>
          <a:xfrm>
            <a:off x="5255888" y="2181818"/>
            <a:ext cx="646331"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传送</a:t>
            </a:r>
          </a:p>
        </p:txBody>
      </p:sp>
      <p:sp>
        <p:nvSpPr>
          <p:cNvPr id="28" name="文本框 53">
            <a:extLst>
              <a:ext uri="{FF2B5EF4-FFF2-40B4-BE49-F238E27FC236}">
                <a16:creationId xmlns:a16="http://schemas.microsoft.com/office/drawing/2014/main" xmlns="" id="{36B1141D-76D8-9F4D-A31C-225B2F8A03EF}"/>
              </a:ext>
            </a:extLst>
          </p:cNvPr>
          <p:cNvSpPr txBox="1"/>
          <p:nvPr/>
        </p:nvSpPr>
        <p:spPr>
          <a:xfrm>
            <a:off x="4672446" y="3643275"/>
            <a:ext cx="1050288" cy="300082"/>
          </a:xfrm>
          <a:prstGeom prst="rect">
            <a:avLst/>
          </a:prstGeom>
          <a:noFill/>
        </p:spPr>
        <p:txBody>
          <a:bodyPr wrap="none" rtlCol="0">
            <a:spAutoFit/>
          </a:bodyPr>
          <a:lstStyle/>
          <a:p>
            <a:r>
              <a:rPr lang="zh-CN" altLang="en-US" sz="1350" dirty="0">
                <a:latin typeface="微软雅黑" panose="020B0503020204020204" pitchFamily="34" charset="-122"/>
                <a:ea typeface="微软雅黑" panose="020B0503020204020204" pitchFamily="34" charset="-122"/>
              </a:rPr>
              <a:t>接收首字节</a:t>
            </a:r>
          </a:p>
        </p:txBody>
      </p:sp>
      <p:sp>
        <p:nvSpPr>
          <p:cNvPr id="29" name="文本框 54">
            <a:extLst>
              <a:ext uri="{FF2B5EF4-FFF2-40B4-BE49-F238E27FC236}">
                <a16:creationId xmlns:a16="http://schemas.microsoft.com/office/drawing/2014/main" xmlns="" id="{690CF1A4-71A7-2A4D-9721-BAE91F789EFD}"/>
              </a:ext>
            </a:extLst>
          </p:cNvPr>
          <p:cNvSpPr txBox="1"/>
          <p:nvPr/>
        </p:nvSpPr>
        <p:spPr>
          <a:xfrm>
            <a:off x="5991104" y="3630040"/>
            <a:ext cx="1050288" cy="300082"/>
          </a:xfrm>
          <a:prstGeom prst="rect">
            <a:avLst/>
          </a:prstGeom>
          <a:noFill/>
        </p:spPr>
        <p:txBody>
          <a:bodyPr wrap="none" rtlCol="0">
            <a:spAutoFit/>
          </a:bodyPr>
          <a:lstStyle/>
          <a:p>
            <a:r>
              <a:rPr lang="zh-CN" altLang="en-US" sz="1350" dirty="0">
                <a:latin typeface="微软雅黑" panose="020B0503020204020204" pitchFamily="34" charset="-122"/>
                <a:ea typeface="微软雅黑" panose="020B0503020204020204" pitchFamily="34" charset="-122"/>
              </a:rPr>
              <a:t>接收尾字节</a:t>
            </a:r>
          </a:p>
        </p:txBody>
      </p:sp>
      <p:sp>
        <p:nvSpPr>
          <p:cNvPr id="30" name="圆角矩形 55">
            <a:extLst>
              <a:ext uri="{FF2B5EF4-FFF2-40B4-BE49-F238E27FC236}">
                <a16:creationId xmlns:a16="http://schemas.microsoft.com/office/drawing/2014/main" xmlns="" id="{B41CFA26-3C50-1843-AB98-227A9988D708}"/>
              </a:ext>
            </a:extLst>
          </p:cNvPr>
          <p:cNvSpPr/>
          <p:nvPr/>
        </p:nvSpPr>
        <p:spPr>
          <a:xfrm>
            <a:off x="5002674" y="4068506"/>
            <a:ext cx="2089606" cy="51946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内容下载</a:t>
            </a:r>
          </a:p>
        </p:txBody>
      </p:sp>
      <p:cxnSp>
        <p:nvCxnSpPr>
          <p:cNvPr id="31" name="直接箭头连接符 20">
            <a:extLst>
              <a:ext uri="{FF2B5EF4-FFF2-40B4-BE49-F238E27FC236}">
                <a16:creationId xmlns:a16="http://schemas.microsoft.com/office/drawing/2014/main" xmlns="" id="{C7CAB6CA-029D-EB4D-9242-F7A1DAA61D5D}"/>
              </a:ext>
            </a:extLst>
          </p:cNvPr>
          <p:cNvCxnSpPr>
            <a:cxnSpLocks/>
          </p:cNvCxnSpPr>
          <p:nvPr/>
        </p:nvCxnSpPr>
        <p:spPr>
          <a:xfrm flipV="1">
            <a:off x="7178620" y="1779662"/>
            <a:ext cx="201692" cy="1524634"/>
          </a:xfrm>
          <a:prstGeom prst="straightConnector1">
            <a:avLst/>
          </a:prstGeom>
          <a:ln w="38100">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2" name="直接箭头连接符 22">
            <a:extLst>
              <a:ext uri="{FF2B5EF4-FFF2-40B4-BE49-F238E27FC236}">
                <a16:creationId xmlns:a16="http://schemas.microsoft.com/office/drawing/2014/main" xmlns="" id="{DF4B244A-CCE7-4642-9459-98BCB7D1DCE1}"/>
              </a:ext>
            </a:extLst>
          </p:cNvPr>
          <p:cNvCxnSpPr/>
          <p:nvPr/>
        </p:nvCxnSpPr>
        <p:spPr>
          <a:xfrm>
            <a:off x="7533815" y="1809131"/>
            <a:ext cx="380927" cy="1576020"/>
          </a:xfrm>
          <a:prstGeom prst="straightConnector1">
            <a:avLst/>
          </a:prstGeom>
          <a:ln w="38100">
            <a:solidFill>
              <a:srgbClr val="C00000"/>
            </a:solidFill>
            <a:headEnd w="lg" len="sm"/>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接箭头连接符 22">
            <a:extLst>
              <a:ext uri="{FF2B5EF4-FFF2-40B4-BE49-F238E27FC236}">
                <a16:creationId xmlns:a16="http://schemas.microsoft.com/office/drawing/2014/main" xmlns="" id="{2428DFBF-8319-6E4D-AE95-E1E15DFA46B9}"/>
              </a:ext>
            </a:extLst>
          </p:cNvPr>
          <p:cNvCxnSpPr/>
          <p:nvPr/>
        </p:nvCxnSpPr>
        <p:spPr>
          <a:xfrm>
            <a:off x="7854606" y="1783670"/>
            <a:ext cx="380927" cy="1576020"/>
          </a:xfrm>
          <a:prstGeom prst="straightConnector1">
            <a:avLst/>
          </a:prstGeom>
          <a:ln w="38100">
            <a:solidFill>
              <a:srgbClr val="C00000"/>
            </a:solidFill>
            <a:headEnd w="lg" len="sm"/>
            <a:tailEnd type="triangle" w="lg" len="lg"/>
          </a:ln>
        </p:spPr>
        <p:style>
          <a:lnRef idx="1">
            <a:schemeClr val="accent1"/>
          </a:lnRef>
          <a:fillRef idx="0">
            <a:schemeClr val="accent1"/>
          </a:fillRef>
          <a:effectRef idx="0">
            <a:schemeClr val="accent1"/>
          </a:effectRef>
          <a:fontRef idx="minor">
            <a:schemeClr val="tx1"/>
          </a:fontRef>
        </p:style>
      </p:cxnSp>
      <p:sp>
        <p:nvSpPr>
          <p:cNvPr id="44" name="文本框 40">
            <a:extLst>
              <a:ext uri="{FF2B5EF4-FFF2-40B4-BE49-F238E27FC236}">
                <a16:creationId xmlns:a16="http://schemas.microsoft.com/office/drawing/2014/main" xmlns="" id="{B19B5E17-D69F-114A-A5C5-572C447FFA4C}"/>
              </a:ext>
            </a:extLst>
          </p:cNvPr>
          <p:cNvSpPr txBox="1"/>
          <p:nvPr/>
        </p:nvSpPr>
        <p:spPr>
          <a:xfrm>
            <a:off x="7489937" y="3635768"/>
            <a:ext cx="843116" cy="300082"/>
          </a:xfrm>
          <a:prstGeom prst="rect">
            <a:avLst/>
          </a:prstGeom>
          <a:noFill/>
        </p:spPr>
        <p:txBody>
          <a:bodyPr wrap="none" rtlCol="0">
            <a:spAutoFit/>
          </a:bodyPr>
          <a:lstStyle/>
          <a:p>
            <a:r>
              <a:rPr lang="en-US" altLang="zh-CN" sz="1350" dirty="0">
                <a:latin typeface="微软雅黑" panose="020B0503020204020204" pitchFamily="34" charset="-122"/>
                <a:ea typeface="微软雅黑" panose="020B0503020204020204" pitchFamily="34" charset="-122"/>
              </a:rPr>
              <a:t>TCP</a:t>
            </a:r>
            <a:r>
              <a:rPr lang="zh-CN" altLang="en-US" sz="1350" dirty="0">
                <a:latin typeface="微软雅黑" panose="020B0503020204020204" pitchFamily="34" charset="-122"/>
                <a:ea typeface="微软雅黑" panose="020B0503020204020204" pitchFamily="34" charset="-122"/>
              </a:rPr>
              <a:t>挥手</a:t>
            </a:r>
          </a:p>
        </p:txBody>
      </p:sp>
      <p:cxnSp>
        <p:nvCxnSpPr>
          <p:cNvPr id="48" name="直接箭头连接符 20">
            <a:extLst>
              <a:ext uri="{FF2B5EF4-FFF2-40B4-BE49-F238E27FC236}">
                <a16:creationId xmlns:a16="http://schemas.microsoft.com/office/drawing/2014/main" xmlns="" id="{88605941-02A7-3E49-8559-D0AC8DA4007A}"/>
              </a:ext>
            </a:extLst>
          </p:cNvPr>
          <p:cNvCxnSpPr>
            <a:cxnSpLocks/>
          </p:cNvCxnSpPr>
          <p:nvPr/>
        </p:nvCxnSpPr>
        <p:spPr>
          <a:xfrm flipV="1">
            <a:off x="8402756" y="1783214"/>
            <a:ext cx="201692" cy="1524634"/>
          </a:xfrm>
          <a:prstGeom prst="straightConnector1">
            <a:avLst/>
          </a:prstGeom>
          <a:ln w="38100">
            <a:headEnd w="lg" len="lg"/>
            <a:tailEnd type="triangle" w="lg" len="lg"/>
          </a:ln>
        </p:spPr>
        <p:style>
          <a:lnRef idx="1">
            <a:schemeClr val="accent1"/>
          </a:lnRef>
          <a:fillRef idx="0">
            <a:schemeClr val="accent1"/>
          </a:fillRef>
          <a:effectRef idx="0">
            <a:schemeClr val="accent1"/>
          </a:effectRef>
          <a:fontRef idx="minor">
            <a:schemeClr val="tx1"/>
          </a:fontRef>
        </p:style>
      </p:cxnSp>
      <p:sp>
        <p:nvSpPr>
          <p:cNvPr id="49" name="圆角矩形 35">
            <a:extLst>
              <a:ext uri="{FF2B5EF4-FFF2-40B4-BE49-F238E27FC236}">
                <a16:creationId xmlns:a16="http://schemas.microsoft.com/office/drawing/2014/main" xmlns="" id="{4BF78865-C86D-7A45-AE4F-BB46379F8B6E}"/>
              </a:ext>
            </a:extLst>
          </p:cNvPr>
          <p:cNvSpPr/>
          <p:nvPr/>
        </p:nvSpPr>
        <p:spPr>
          <a:xfrm>
            <a:off x="7265134" y="4068506"/>
            <a:ext cx="1383263" cy="51946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350" dirty="0">
                <a:latin typeface="微软雅黑" panose="020B0503020204020204" pitchFamily="34" charset="-122"/>
                <a:ea typeface="微软雅黑" panose="020B0503020204020204" pitchFamily="34" charset="-122"/>
              </a:rPr>
              <a:t>关闭</a:t>
            </a:r>
            <a:endParaRPr lang="en-US" altLang="zh-CN" sz="1350" dirty="0">
              <a:latin typeface="微软雅黑" panose="020B0503020204020204" pitchFamily="34" charset="-122"/>
              <a:ea typeface="微软雅黑" panose="020B0503020204020204" pitchFamily="34" charset="-122"/>
            </a:endParaRPr>
          </a:p>
          <a:p>
            <a:pPr algn="ctr"/>
            <a:r>
              <a:rPr lang="en-US" altLang="zh-CN" sz="1350" dirty="0">
                <a:latin typeface="微软雅黑" panose="020B0503020204020204" pitchFamily="34" charset="-122"/>
                <a:ea typeface="微软雅黑" panose="020B0503020204020204" pitchFamily="34" charset="-122"/>
              </a:rPr>
              <a:t>Socket</a:t>
            </a:r>
            <a:endParaRPr lang="zh-CN" altLang="en-US" sz="1350" dirty="0">
              <a:latin typeface="微软雅黑" panose="020B0503020204020204" pitchFamily="34" charset="-122"/>
              <a:ea typeface="微软雅黑" panose="020B0503020204020204" pitchFamily="34" charset="-122"/>
            </a:endParaRPr>
          </a:p>
        </p:txBody>
      </p:sp>
      <p:sp>
        <p:nvSpPr>
          <p:cNvPr id="50" name="文本框 47">
            <a:extLst>
              <a:ext uri="{FF2B5EF4-FFF2-40B4-BE49-F238E27FC236}">
                <a16:creationId xmlns:a16="http://schemas.microsoft.com/office/drawing/2014/main" xmlns="" id="{68994AD6-5DE0-B64F-A61F-02A2261336F7}"/>
              </a:ext>
            </a:extLst>
          </p:cNvPr>
          <p:cNvSpPr txBox="1"/>
          <p:nvPr/>
        </p:nvSpPr>
        <p:spPr>
          <a:xfrm>
            <a:off x="7416024" y="1122626"/>
            <a:ext cx="877163" cy="300082"/>
          </a:xfrm>
          <a:prstGeom prst="rect">
            <a:avLst/>
          </a:prstGeom>
          <a:noFill/>
        </p:spPr>
        <p:txBody>
          <a:bodyPr wrap="none" rtlCol="0">
            <a:spAutoFit/>
          </a:bodyPr>
          <a:lstStyle/>
          <a:p>
            <a:r>
              <a:rPr lang="zh-CN" altLang="en-US" sz="1350" dirty="0">
                <a:latin typeface="微软雅黑" panose="020B0503020204020204" pitchFamily="34" charset="-122"/>
                <a:ea typeface="微软雅黑" panose="020B0503020204020204" pitchFamily="34" charset="-122"/>
              </a:rPr>
              <a:t>断开连接</a:t>
            </a:r>
          </a:p>
        </p:txBody>
      </p:sp>
    </p:spTree>
    <p:extLst>
      <p:ext uri="{BB962C8B-B14F-4D97-AF65-F5344CB8AC3E}">
        <p14:creationId xmlns:p14="http://schemas.microsoft.com/office/powerpoint/2010/main" val="853608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xmlns="" id="{2DD894F1-1022-BE46-9EEA-73FF6EE1FB7D}"/>
              </a:ext>
            </a:extLst>
          </p:cNvPr>
          <p:cNvSpPr/>
          <p:nvPr/>
        </p:nvSpPr>
        <p:spPr>
          <a:xfrm>
            <a:off x="7342105" y="929532"/>
            <a:ext cx="1478367" cy="1542963"/>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a:p>
        </p:txBody>
      </p:sp>
      <p:sp>
        <p:nvSpPr>
          <p:cNvPr id="29" name="Rectangle 28">
            <a:extLst>
              <a:ext uri="{FF2B5EF4-FFF2-40B4-BE49-F238E27FC236}">
                <a16:creationId xmlns:a16="http://schemas.microsoft.com/office/drawing/2014/main" xmlns="" id="{F1AB93ED-8A7C-5E4D-AD77-E3E882F3E72E}"/>
              </a:ext>
            </a:extLst>
          </p:cNvPr>
          <p:cNvSpPr/>
          <p:nvPr/>
        </p:nvSpPr>
        <p:spPr>
          <a:xfrm>
            <a:off x="7336370" y="2711762"/>
            <a:ext cx="1484102" cy="2191561"/>
          </a:xfrm>
          <a:prstGeom prst="rect">
            <a:avLst/>
          </a:prstGeom>
        </p:spPr>
        <p:style>
          <a:lnRef idx="2">
            <a:schemeClr val="dk1"/>
          </a:lnRef>
          <a:fillRef idx="1">
            <a:schemeClr val="lt1"/>
          </a:fillRef>
          <a:effectRef idx="0">
            <a:schemeClr val="dk1"/>
          </a:effectRef>
          <a:fontRef idx="minor">
            <a:schemeClr val="dk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xmlns="" id="{E43FB1D3-95E9-5D44-90C9-5BE72AC74D7E}"/>
              </a:ext>
            </a:extLst>
          </p:cNvPr>
          <p:cNvSpPr>
            <a:spLocks noGrp="1"/>
          </p:cNvSpPr>
          <p:nvPr>
            <p:ph type="title"/>
          </p:nvPr>
        </p:nvSpPr>
        <p:spPr/>
        <p:txBody>
          <a:bodyPr/>
          <a:lstStyle/>
          <a:p>
            <a:r>
              <a:rPr lang="zh-CN" altLang="en-US" dirty="0"/>
              <a:t>什么是</a:t>
            </a:r>
            <a:r>
              <a:rPr lang="en-US" altLang="zh-CN" dirty="0"/>
              <a:t>Web</a:t>
            </a:r>
            <a:r>
              <a:rPr lang="zh-CN" altLang="en-US" dirty="0"/>
              <a:t>开发</a:t>
            </a:r>
            <a:r>
              <a:rPr lang="en-US" altLang="zh-CN" dirty="0"/>
              <a:t>-HTTP</a:t>
            </a:r>
            <a:r>
              <a:rPr lang="zh-CN" altLang="en-US" dirty="0"/>
              <a:t>协议</a:t>
            </a:r>
            <a:endParaRPr lang="en-US" dirty="0"/>
          </a:p>
        </p:txBody>
      </p:sp>
      <p:sp>
        <p:nvSpPr>
          <p:cNvPr id="4" name="Rectangle 3">
            <a:extLst>
              <a:ext uri="{FF2B5EF4-FFF2-40B4-BE49-F238E27FC236}">
                <a16:creationId xmlns:a16="http://schemas.microsoft.com/office/drawing/2014/main" xmlns="" id="{BD1C28C3-0728-454A-94E8-16403D151B66}"/>
              </a:ext>
            </a:extLst>
          </p:cNvPr>
          <p:cNvSpPr/>
          <p:nvPr/>
        </p:nvSpPr>
        <p:spPr>
          <a:xfrm>
            <a:off x="465913" y="4162017"/>
            <a:ext cx="3024336" cy="741306"/>
          </a:xfrm>
          <a:prstGeom prst="rect">
            <a:avLst/>
          </a:prstGeom>
        </p:spPr>
        <p:style>
          <a:lnRef idx="2">
            <a:schemeClr val="accent2"/>
          </a:lnRef>
          <a:fillRef idx="1">
            <a:schemeClr val="lt1"/>
          </a:fillRef>
          <a:effectRef idx="0">
            <a:schemeClr val="accent2"/>
          </a:effectRef>
          <a:fontRef idx="minor">
            <a:schemeClr val="dk1"/>
          </a:fontRef>
        </p:style>
        <p:txBody>
          <a:bodyPr rtlCol="0" anchor="ctr">
            <a:noAutofit/>
          </a:bodyPr>
          <a:lstStyle/>
          <a:p>
            <a:pPr algn="ctr"/>
            <a:r>
              <a:rPr lang="en-US" altLang="zh-CN" dirty="0"/>
              <a:t>TCP/IP</a:t>
            </a:r>
            <a:endParaRPr lang="en-US" dirty="0"/>
          </a:p>
        </p:txBody>
      </p:sp>
      <p:sp>
        <p:nvSpPr>
          <p:cNvPr id="5" name="Rectangle 4">
            <a:extLst>
              <a:ext uri="{FF2B5EF4-FFF2-40B4-BE49-F238E27FC236}">
                <a16:creationId xmlns:a16="http://schemas.microsoft.com/office/drawing/2014/main" xmlns="" id="{8C17A9B1-AA59-604D-A6E0-AB722387BF86}"/>
              </a:ext>
            </a:extLst>
          </p:cNvPr>
          <p:cNvSpPr/>
          <p:nvPr/>
        </p:nvSpPr>
        <p:spPr>
          <a:xfrm>
            <a:off x="465913" y="929533"/>
            <a:ext cx="3024336" cy="3234960"/>
          </a:xfrm>
          <a:prstGeom prst="rect">
            <a:avLst/>
          </a:prstGeom>
        </p:spPr>
        <p:style>
          <a:lnRef idx="2">
            <a:schemeClr val="accent2"/>
          </a:lnRef>
          <a:fillRef idx="1">
            <a:schemeClr val="lt1"/>
          </a:fillRef>
          <a:effectRef idx="0">
            <a:schemeClr val="accent2"/>
          </a:effectRef>
          <a:fontRef idx="minor">
            <a:schemeClr val="dk1"/>
          </a:fontRef>
        </p:style>
        <p:txBody>
          <a:bodyPr rtlCol="0" anchor="ctr">
            <a:noAutofit/>
          </a:bodyPr>
          <a:lstStyle/>
          <a:p>
            <a:pPr algn="ctr"/>
            <a:endParaRPr lang="en-US" dirty="0"/>
          </a:p>
        </p:txBody>
      </p:sp>
      <p:sp>
        <p:nvSpPr>
          <p:cNvPr id="6" name="TextBox 5">
            <a:extLst>
              <a:ext uri="{FF2B5EF4-FFF2-40B4-BE49-F238E27FC236}">
                <a16:creationId xmlns:a16="http://schemas.microsoft.com/office/drawing/2014/main" xmlns="" id="{0DF6E2BA-8A40-F242-B180-8A884E8A4660}"/>
              </a:ext>
            </a:extLst>
          </p:cNvPr>
          <p:cNvSpPr txBox="1"/>
          <p:nvPr/>
        </p:nvSpPr>
        <p:spPr>
          <a:xfrm>
            <a:off x="2701528" y="3859455"/>
            <a:ext cx="788720" cy="307777"/>
          </a:xfrm>
          <a:prstGeom prst="rect">
            <a:avLst/>
          </a:prstGeom>
          <a:ln/>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1400" dirty="0"/>
              <a:t>TLS/SSL</a:t>
            </a:r>
            <a:endParaRPr lang="en-US" sz="1400" dirty="0"/>
          </a:p>
        </p:txBody>
      </p:sp>
      <p:sp>
        <p:nvSpPr>
          <p:cNvPr id="7" name="Rectangle 6">
            <a:extLst>
              <a:ext uri="{FF2B5EF4-FFF2-40B4-BE49-F238E27FC236}">
                <a16:creationId xmlns:a16="http://schemas.microsoft.com/office/drawing/2014/main" xmlns="" id="{2069ED6B-7355-1D44-B0F1-292373F1C388}"/>
              </a:ext>
            </a:extLst>
          </p:cNvPr>
          <p:cNvSpPr/>
          <p:nvPr/>
        </p:nvSpPr>
        <p:spPr>
          <a:xfrm>
            <a:off x="707104" y="1095784"/>
            <a:ext cx="2640760" cy="2560547"/>
          </a:xfrm>
          <a:prstGeom prst="rect">
            <a:avLst/>
          </a:prstGeom>
          <a:ln>
            <a:noFill/>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dirty="0"/>
          </a:p>
        </p:txBody>
      </p:sp>
      <p:sp>
        <p:nvSpPr>
          <p:cNvPr id="10" name="TextBox 9">
            <a:extLst>
              <a:ext uri="{FF2B5EF4-FFF2-40B4-BE49-F238E27FC236}">
                <a16:creationId xmlns:a16="http://schemas.microsoft.com/office/drawing/2014/main" xmlns="" id="{C08585D5-AC9C-FA44-A8A9-7CF3D4B13820}"/>
              </a:ext>
            </a:extLst>
          </p:cNvPr>
          <p:cNvSpPr txBox="1"/>
          <p:nvPr/>
        </p:nvSpPr>
        <p:spPr>
          <a:xfrm>
            <a:off x="8215559" y="3482171"/>
            <a:ext cx="556789" cy="523220"/>
          </a:xfrm>
          <a:prstGeom prst="rect">
            <a:avLst/>
          </a:prstGeom>
          <a:noFill/>
        </p:spPr>
        <p:txBody>
          <a:bodyPr wrap="square" rtlCol="0">
            <a:spAutoFit/>
          </a:bodyPr>
          <a:lstStyle/>
          <a:p>
            <a:r>
              <a:rPr lang="zh-CN" altLang="en-US" sz="1400" dirty="0">
                <a:latin typeface="Microsoft YaHei" panose="020B0503020204020204" pitchFamily="34" charset="-122"/>
                <a:ea typeface="Microsoft YaHei" panose="020B0503020204020204" pitchFamily="34" charset="-122"/>
              </a:rPr>
              <a:t>多路复用</a:t>
            </a:r>
            <a:endParaRPr lang="en-US" sz="1400" dirty="0">
              <a:latin typeface="Microsoft YaHei" panose="020B0503020204020204" pitchFamily="34" charset="-122"/>
              <a:ea typeface="Microsoft YaHei" panose="020B0503020204020204" pitchFamily="34" charset="-122"/>
            </a:endParaRPr>
          </a:p>
        </p:txBody>
      </p:sp>
      <p:sp>
        <p:nvSpPr>
          <p:cNvPr id="11" name="TextBox 10">
            <a:extLst>
              <a:ext uri="{FF2B5EF4-FFF2-40B4-BE49-F238E27FC236}">
                <a16:creationId xmlns:a16="http://schemas.microsoft.com/office/drawing/2014/main" xmlns="" id="{A23EA965-B462-5C4A-B133-CEBCE9360288}"/>
              </a:ext>
            </a:extLst>
          </p:cNvPr>
          <p:cNvSpPr txBox="1"/>
          <p:nvPr/>
        </p:nvSpPr>
        <p:spPr>
          <a:xfrm>
            <a:off x="7675672" y="1035124"/>
            <a:ext cx="678394" cy="307777"/>
          </a:xfrm>
          <a:prstGeom prst="rect">
            <a:avLst/>
          </a:prstGeom>
          <a:noFill/>
        </p:spPr>
        <p:txBody>
          <a:bodyPr wrap="square" rtlCol="0">
            <a:spAutoFit/>
          </a:bodyPr>
          <a:lstStyle/>
          <a:p>
            <a:r>
              <a:rPr lang="en-US" altLang="zh-CN" sz="1400" dirty="0">
                <a:latin typeface="Microsoft YaHei" panose="020B0503020204020204" pitchFamily="34" charset="-122"/>
                <a:ea typeface="Microsoft YaHei" panose="020B0503020204020204" pitchFamily="34" charset="-122"/>
              </a:rPr>
              <a:t>HTTP</a:t>
            </a:r>
          </a:p>
        </p:txBody>
      </p:sp>
      <p:sp>
        <p:nvSpPr>
          <p:cNvPr id="12" name="TextBox 11">
            <a:extLst>
              <a:ext uri="{FF2B5EF4-FFF2-40B4-BE49-F238E27FC236}">
                <a16:creationId xmlns:a16="http://schemas.microsoft.com/office/drawing/2014/main" xmlns="" id="{AEC8F0E7-3523-9E48-8F85-A46DE030FE83}"/>
              </a:ext>
            </a:extLst>
          </p:cNvPr>
          <p:cNvSpPr txBox="1"/>
          <p:nvPr/>
        </p:nvSpPr>
        <p:spPr>
          <a:xfrm>
            <a:off x="7691192" y="2072515"/>
            <a:ext cx="726335" cy="307777"/>
          </a:xfrm>
          <a:prstGeom prst="rect">
            <a:avLst/>
          </a:prstGeom>
          <a:noFill/>
        </p:spPr>
        <p:txBody>
          <a:bodyPr wrap="square" rtlCol="0">
            <a:spAutoFit/>
          </a:bodyPr>
          <a:lstStyle/>
          <a:p>
            <a:r>
              <a:rPr lang="en-US" altLang="zh-CN" sz="1400" dirty="0">
                <a:latin typeface="Microsoft YaHei" panose="020B0503020204020204" pitchFamily="34" charset="-122"/>
                <a:ea typeface="Microsoft YaHei" panose="020B0503020204020204" pitchFamily="34" charset="-122"/>
              </a:rPr>
              <a:t>HTTPs</a:t>
            </a:r>
            <a:endParaRPr lang="en-US" sz="1400" dirty="0">
              <a:latin typeface="Microsoft YaHei" panose="020B0503020204020204" pitchFamily="34" charset="-122"/>
              <a:ea typeface="Microsoft YaHei" panose="020B0503020204020204" pitchFamily="34" charset="-122"/>
            </a:endParaRPr>
          </a:p>
        </p:txBody>
      </p:sp>
      <p:sp>
        <p:nvSpPr>
          <p:cNvPr id="13" name="Down Arrow 12">
            <a:extLst>
              <a:ext uri="{FF2B5EF4-FFF2-40B4-BE49-F238E27FC236}">
                <a16:creationId xmlns:a16="http://schemas.microsoft.com/office/drawing/2014/main" xmlns="" id="{A388FD9F-667B-9743-8866-E8897D80B4B8}"/>
              </a:ext>
            </a:extLst>
          </p:cNvPr>
          <p:cNvSpPr/>
          <p:nvPr/>
        </p:nvSpPr>
        <p:spPr>
          <a:xfrm>
            <a:off x="7852851" y="1424662"/>
            <a:ext cx="324036" cy="5526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noAutofit/>
          </a:bodyPr>
          <a:lstStyle/>
          <a:p>
            <a:pPr algn="ctr"/>
            <a:endParaRPr lang="en-US"/>
          </a:p>
        </p:txBody>
      </p:sp>
      <p:sp>
        <p:nvSpPr>
          <p:cNvPr id="14" name="TextBox 13">
            <a:extLst>
              <a:ext uri="{FF2B5EF4-FFF2-40B4-BE49-F238E27FC236}">
                <a16:creationId xmlns:a16="http://schemas.microsoft.com/office/drawing/2014/main" xmlns="" id="{3E057F3C-365A-0148-8ED9-E2826597A8D0}"/>
              </a:ext>
            </a:extLst>
          </p:cNvPr>
          <p:cNvSpPr txBox="1"/>
          <p:nvPr/>
        </p:nvSpPr>
        <p:spPr>
          <a:xfrm>
            <a:off x="7402937" y="1494087"/>
            <a:ext cx="492443" cy="276999"/>
          </a:xfrm>
          <a:prstGeom prst="rect">
            <a:avLst/>
          </a:prstGeom>
          <a:noFill/>
        </p:spPr>
        <p:txBody>
          <a:bodyPr wrap="none" rtlCol="0">
            <a:spAutoFit/>
          </a:bodyPr>
          <a:lstStyle/>
          <a:p>
            <a:r>
              <a:rPr lang="zh-CN" altLang="en-US" sz="1200" dirty="0">
                <a:latin typeface="Microsoft YaHei" panose="020B0503020204020204" pitchFamily="34" charset="-122"/>
                <a:ea typeface="Microsoft YaHei" panose="020B0503020204020204" pitchFamily="34" charset="-122"/>
              </a:rPr>
              <a:t>安全</a:t>
            </a:r>
            <a:endParaRPr lang="en-US" sz="1200" dirty="0">
              <a:latin typeface="Microsoft YaHei" panose="020B0503020204020204" pitchFamily="34" charset="-122"/>
              <a:ea typeface="Microsoft YaHei" panose="020B0503020204020204" pitchFamily="34" charset="-122"/>
            </a:endParaRPr>
          </a:p>
        </p:txBody>
      </p:sp>
      <p:sp>
        <p:nvSpPr>
          <p:cNvPr id="15" name="TextBox 14">
            <a:extLst>
              <a:ext uri="{FF2B5EF4-FFF2-40B4-BE49-F238E27FC236}">
                <a16:creationId xmlns:a16="http://schemas.microsoft.com/office/drawing/2014/main" xmlns="" id="{BF38EB74-AEB3-5E42-8540-38BCD943BF55}"/>
              </a:ext>
            </a:extLst>
          </p:cNvPr>
          <p:cNvSpPr txBox="1"/>
          <p:nvPr/>
        </p:nvSpPr>
        <p:spPr>
          <a:xfrm>
            <a:off x="8136525" y="1483532"/>
            <a:ext cx="492443" cy="276999"/>
          </a:xfrm>
          <a:prstGeom prst="rect">
            <a:avLst/>
          </a:prstGeom>
          <a:noFill/>
        </p:spPr>
        <p:txBody>
          <a:bodyPr wrap="none" rtlCol="0">
            <a:spAutoFit/>
          </a:bodyPr>
          <a:lstStyle/>
          <a:p>
            <a:r>
              <a:rPr lang="zh-CN" altLang="en-US" sz="1200" dirty="0">
                <a:latin typeface="Microsoft YaHei" panose="020B0503020204020204" pitchFamily="34" charset="-122"/>
                <a:ea typeface="Microsoft YaHei" panose="020B0503020204020204" pitchFamily="34" charset="-122"/>
              </a:rPr>
              <a:t>加密</a:t>
            </a:r>
            <a:endParaRPr lang="en-US" sz="1200" dirty="0">
              <a:latin typeface="Microsoft YaHei" panose="020B0503020204020204" pitchFamily="34" charset="-122"/>
              <a:ea typeface="Microsoft YaHei" panose="020B0503020204020204" pitchFamily="34" charset="-122"/>
            </a:endParaRPr>
          </a:p>
        </p:txBody>
      </p:sp>
      <p:sp>
        <p:nvSpPr>
          <p:cNvPr id="16" name="TextBox 15">
            <a:extLst>
              <a:ext uri="{FF2B5EF4-FFF2-40B4-BE49-F238E27FC236}">
                <a16:creationId xmlns:a16="http://schemas.microsoft.com/office/drawing/2014/main" xmlns="" id="{3CB83D25-0E31-0549-85CA-EF96042DA44E}"/>
              </a:ext>
            </a:extLst>
          </p:cNvPr>
          <p:cNvSpPr txBox="1"/>
          <p:nvPr/>
        </p:nvSpPr>
        <p:spPr>
          <a:xfrm>
            <a:off x="7699116" y="2981465"/>
            <a:ext cx="929852" cy="307777"/>
          </a:xfrm>
          <a:prstGeom prst="rect">
            <a:avLst/>
          </a:prstGeom>
          <a:noFill/>
        </p:spPr>
        <p:txBody>
          <a:bodyPr wrap="square" rtlCol="0">
            <a:spAutoFit/>
          </a:bodyPr>
          <a:lstStyle/>
          <a:p>
            <a:r>
              <a:rPr lang="en-US" altLang="zh-CN" sz="1400" dirty="0">
                <a:latin typeface="Microsoft YaHei" panose="020B0503020204020204" pitchFamily="34" charset="-122"/>
                <a:ea typeface="Microsoft YaHei" panose="020B0503020204020204" pitchFamily="34" charset="-122"/>
              </a:rPr>
              <a:t>HTTP1.x</a:t>
            </a:r>
          </a:p>
        </p:txBody>
      </p:sp>
      <p:sp>
        <p:nvSpPr>
          <p:cNvPr id="17" name="TextBox 16">
            <a:extLst>
              <a:ext uri="{FF2B5EF4-FFF2-40B4-BE49-F238E27FC236}">
                <a16:creationId xmlns:a16="http://schemas.microsoft.com/office/drawing/2014/main" xmlns="" id="{4C61E04F-0580-2C4C-89ED-D95D4D91A3A4}"/>
              </a:ext>
            </a:extLst>
          </p:cNvPr>
          <p:cNvSpPr txBox="1"/>
          <p:nvPr/>
        </p:nvSpPr>
        <p:spPr>
          <a:xfrm>
            <a:off x="7728703" y="4378781"/>
            <a:ext cx="815643" cy="307777"/>
          </a:xfrm>
          <a:prstGeom prst="rect">
            <a:avLst/>
          </a:prstGeom>
          <a:noFill/>
        </p:spPr>
        <p:txBody>
          <a:bodyPr wrap="square" rtlCol="0">
            <a:spAutoFit/>
          </a:bodyPr>
          <a:lstStyle/>
          <a:p>
            <a:r>
              <a:rPr lang="en-US" altLang="zh-CN" sz="1400" dirty="0">
                <a:latin typeface="Microsoft YaHei" panose="020B0503020204020204" pitchFamily="34" charset="-122"/>
                <a:ea typeface="Microsoft YaHei" panose="020B0503020204020204" pitchFamily="34" charset="-122"/>
              </a:rPr>
              <a:t>HTTP2</a:t>
            </a:r>
            <a:endParaRPr lang="en-US" sz="1400" dirty="0">
              <a:latin typeface="Microsoft YaHei" panose="020B0503020204020204" pitchFamily="34" charset="-122"/>
              <a:ea typeface="Microsoft YaHei" panose="020B0503020204020204" pitchFamily="34" charset="-122"/>
            </a:endParaRPr>
          </a:p>
        </p:txBody>
      </p:sp>
      <p:sp>
        <p:nvSpPr>
          <p:cNvPr id="18" name="Down Arrow 17">
            <a:extLst>
              <a:ext uri="{FF2B5EF4-FFF2-40B4-BE49-F238E27FC236}">
                <a16:creationId xmlns:a16="http://schemas.microsoft.com/office/drawing/2014/main" xmlns="" id="{256A2FF4-4388-1549-9BB5-B80F601895E5}"/>
              </a:ext>
            </a:extLst>
          </p:cNvPr>
          <p:cNvSpPr/>
          <p:nvPr/>
        </p:nvSpPr>
        <p:spPr>
          <a:xfrm>
            <a:off x="7925888" y="3482171"/>
            <a:ext cx="324036" cy="71614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noAutofit/>
          </a:bodyPr>
          <a:lstStyle/>
          <a:p>
            <a:pPr algn="ctr"/>
            <a:endParaRPr lang="en-US"/>
          </a:p>
        </p:txBody>
      </p:sp>
      <p:sp>
        <p:nvSpPr>
          <p:cNvPr id="19" name="TextBox 17">
            <a:extLst>
              <a:ext uri="{FF2B5EF4-FFF2-40B4-BE49-F238E27FC236}">
                <a16:creationId xmlns:a16="http://schemas.microsoft.com/office/drawing/2014/main" xmlns="" id="{E6A1B864-39F4-B343-B8FA-AD8F8BD10657}"/>
              </a:ext>
            </a:extLst>
          </p:cNvPr>
          <p:cNvSpPr txBox="1"/>
          <p:nvPr/>
        </p:nvSpPr>
        <p:spPr>
          <a:xfrm>
            <a:off x="3999579" y="929533"/>
            <a:ext cx="2976384" cy="1415772"/>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Request</a:t>
            </a:r>
            <a:r>
              <a:rPr lang="zh-CN" altLang="en-US" sz="1400" b="1" dirty="0"/>
              <a:t> </a:t>
            </a:r>
            <a:r>
              <a:rPr lang="en-US" altLang="zh-CN" sz="1400" b="1" dirty="0"/>
              <a:t>Headers</a:t>
            </a:r>
            <a:endParaRPr lang="en-US" sz="1400" b="1" dirty="0"/>
          </a:p>
          <a:p>
            <a:r>
              <a:rPr lang="en-US" sz="1200" dirty="0"/>
              <a:t>Request URL: https://</a:t>
            </a:r>
            <a:r>
              <a:rPr lang="en-US" sz="1200" dirty="0" err="1"/>
              <a:t>www.xxx.com</a:t>
            </a:r>
            <a:endParaRPr lang="en-US" sz="1200" dirty="0"/>
          </a:p>
          <a:p>
            <a:r>
              <a:rPr lang="en-US" sz="1200" dirty="0"/>
              <a:t>Request Method: GET</a:t>
            </a:r>
          </a:p>
          <a:p>
            <a:r>
              <a:rPr lang="en-US" sz="1200" dirty="0"/>
              <a:t>content-type: text/html</a:t>
            </a:r>
          </a:p>
          <a:p>
            <a:r>
              <a:rPr lang="en-US" sz="1200" dirty="0"/>
              <a:t>:scheme: https</a:t>
            </a:r>
          </a:p>
          <a:p>
            <a:r>
              <a:rPr lang="en-US" sz="1200" dirty="0"/>
              <a:t>cookie: key=value</a:t>
            </a:r>
          </a:p>
          <a:p>
            <a:r>
              <a:rPr lang="en-US" sz="1200" dirty="0"/>
              <a:t>user-agent: Mozilla/5.0</a:t>
            </a:r>
          </a:p>
        </p:txBody>
      </p:sp>
      <p:sp>
        <p:nvSpPr>
          <p:cNvPr id="20" name="TextBox 18">
            <a:extLst>
              <a:ext uri="{FF2B5EF4-FFF2-40B4-BE49-F238E27FC236}">
                <a16:creationId xmlns:a16="http://schemas.microsoft.com/office/drawing/2014/main" xmlns="" id="{AF583FE2-14E8-A34E-9EFC-17135DFF5FC7}"/>
              </a:ext>
            </a:extLst>
          </p:cNvPr>
          <p:cNvSpPr txBox="1"/>
          <p:nvPr/>
        </p:nvSpPr>
        <p:spPr>
          <a:xfrm>
            <a:off x="3999258" y="2410333"/>
            <a:ext cx="2976705" cy="2554545"/>
          </a:xfrm>
          <a:prstGeom prst="rect">
            <a:avLst/>
          </a:prstGeom>
          <a:ln/>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400" b="1" dirty="0"/>
              <a:t>Response Headers</a:t>
            </a:r>
          </a:p>
          <a:p>
            <a:r>
              <a:rPr lang="en-US" sz="1200" dirty="0"/>
              <a:t>cache-control: max-age=300</a:t>
            </a:r>
          </a:p>
          <a:p>
            <a:r>
              <a:rPr lang="en-US" sz="1200" dirty="0"/>
              <a:t>content-encoding: </a:t>
            </a:r>
            <a:r>
              <a:rPr lang="en-US" sz="1200" dirty="0" err="1"/>
              <a:t>gzip</a:t>
            </a:r>
            <a:endParaRPr lang="en-US" sz="1200" dirty="0"/>
          </a:p>
          <a:p>
            <a:r>
              <a:rPr lang="en-US" sz="1200" dirty="0"/>
              <a:t>content-type: text/html</a:t>
            </a:r>
          </a:p>
          <a:p>
            <a:r>
              <a:rPr lang="en-US" sz="1200" dirty="0"/>
              <a:t>date: Sun, 25 Aug 2019 14:08:43 GMT</a:t>
            </a:r>
          </a:p>
          <a:p>
            <a:r>
              <a:rPr lang="en-US" sz="1200" dirty="0"/>
              <a:t>server: </a:t>
            </a:r>
            <a:r>
              <a:rPr lang="en-US" sz="1200" dirty="0" err="1"/>
              <a:t>nginx</a:t>
            </a:r>
            <a:endParaRPr lang="en-US" sz="1200" dirty="0"/>
          </a:p>
          <a:p>
            <a:r>
              <a:rPr lang="en-US" sz="1200" dirty="0"/>
              <a:t>status: 200</a:t>
            </a:r>
          </a:p>
          <a:p>
            <a:r>
              <a:rPr lang="en-US" altLang="zh-CN" sz="1400" b="1" dirty="0"/>
              <a:t>Response</a:t>
            </a:r>
            <a:r>
              <a:rPr lang="zh-CN" altLang="en-US" sz="1400" b="1" dirty="0"/>
              <a:t> </a:t>
            </a:r>
            <a:r>
              <a:rPr lang="en-US" altLang="zh-CN" sz="1400" b="1" dirty="0"/>
              <a:t>Body</a:t>
            </a:r>
          </a:p>
          <a:p>
            <a:r>
              <a:rPr lang="en-US" sz="1200" dirty="0">
                <a:solidFill>
                  <a:srgbClr val="FF0000"/>
                </a:solidFill>
              </a:rPr>
              <a:t>&lt;!DOCTYPE html&gt;</a:t>
            </a:r>
          </a:p>
          <a:p>
            <a:r>
              <a:rPr lang="en-US" sz="1200" dirty="0">
                <a:solidFill>
                  <a:srgbClr val="FF0000"/>
                </a:solidFill>
              </a:rPr>
              <a:t>&lt;html&gt;</a:t>
            </a:r>
          </a:p>
          <a:p>
            <a:r>
              <a:rPr lang="zh-CN" altLang="en-US" sz="1200" dirty="0">
                <a:solidFill>
                  <a:srgbClr val="FF0000"/>
                </a:solidFill>
              </a:rPr>
              <a:t>  </a:t>
            </a:r>
            <a:r>
              <a:rPr lang="en-US" sz="1200" dirty="0">
                <a:solidFill>
                  <a:srgbClr val="FF0000"/>
                </a:solidFill>
              </a:rPr>
              <a:t>&lt;head&gt;&lt;title&gt;Page Title</a:t>
            </a:r>
            <a:r>
              <a:rPr lang="en-US" altLang="zh-CN" sz="1200" dirty="0">
                <a:solidFill>
                  <a:srgbClr val="FF0000"/>
                </a:solidFill>
              </a:rPr>
              <a:t>&lt;</a:t>
            </a:r>
            <a:r>
              <a:rPr lang="en-US" sz="1200" dirty="0">
                <a:solidFill>
                  <a:srgbClr val="FF0000"/>
                </a:solidFill>
              </a:rPr>
              <a:t>title&gt;</a:t>
            </a:r>
            <a:r>
              <a:rPr lang="en-US" altLang="zh-CN" sz="1200" dirty="0">
                <a:solidFill>
                  <a:srgbClr val="FF0000"/>
                </a:solidFill>
              </a:rPr>
              <a:t>&lt;/head&gt;</a:t>
            </a:r>
            <a:endParaRPr lang="en-US" sz="1200" dirty="0">
              <a:solidFill>
                <a:srgbClr val="FF0000"/>
              </a:solidFill>
            </a:endParaRPr>
          </a:p>
          <a:p>
            <a:r>
              <a:rPr lang="zh-CN" altLang="en-US" sz="1200" dirty="0">
                <a:solidFill>
                  <a:srgbClr val="FF0000"/>
                </a:solidFill>
              </a:rPr>
              <a:t>  </a:t>
            </a:r>
            <a:r>
              <a:rPr lang="en-US" altLang="zh-CN" sz="1200" dirty="0">
                <a:solidFill>
                  <a:srgbClr val="FF0000"/>
                </a:solidFill>
              </a:rPr>
              <a:t>&lt;body&gt;Page</a:t>
            </a:r>
            <a:r>
              <a:rPr lang="zh-CN" altLang="en-US" sz="1200" dirty="0">
                <a:solidFill>
                  <a:srgbClr val="FF0000"/>
                </a:solidFill>
              </a:rPr>
              <a:t> </a:t>
            </a:r>
            <a:r>
              <a:rPr lang="en-US" altLang="zh-CN" sz="1200" dirty="0">
                <a:solidFill>
                  <a:srgbClr val="FF0000"/>
                </a:solidFill>
              </a:rPr>
              <a:t>Content&lt;/body&gt;</a:t>
            </a:r>
            <a:endParaRPr lang="en-US" sz="1200" dirty="0">
              <a:solidFill>
                <a:srgbClr val="FF0000"/>
              </a:solidFill>
            </a:endParaRPr>
          </a:p>
          <a:p>
            <a:r>
              <a:rPr lang="en-US" altLang="zh-CN" sz="1200" dirty="0">
                <a:solidFill>
                  <a:srgbClr val="FF0000"/>
                </a:solidFill>
              </a:rPr>
              <a:t>&lt;/html&gt;</a:t>
            </a:r>
            <a:endParaRPr lang="en-US" sz="1200" dirty="0">
              <a:solidFill>
                <a:srgbClr val="FF0000"/>
              </a:solidFill>
            </a:endParaRPr>
          </a:p>
        </p:txBody>
      </p:sp>
      <p:sp>
        <p:nvSpPr>
          <p:cNvPr id="21" name="Rectangle 20">
            <a:extLst>
              <a:ext uri="{FF2B5EF4-FFF2-40B4-BE49-F238E27FC236}">
                <a16:creationId xmlns:a16="http://schemas.microsoft.com/office/drawing/2014/main" xmlns="" id="{1242B23A-F47F-854D-BD0C-297D2CD021EB}"/>
              </a:ext>
            </a:extLst>
          </p:cNvPr>
          <p:cNvSpPr/>
          <p:nvPr/>
        </p:nvSpPr>
        <p:spPr>
          <a:xfrm>
            <a:off x="1640520" y="3724508"/>
            <a:ext cx="675121" cy="369332"/>
          </a:xfrm>
          <a:prstGeom prst="rect">
            <a:avLst/>
          </a:prstGeom>
        </p:spPr>
        <p:txBody>
          <a:bodyPr wrap="none">
            <a:spAutoFit/>
          </a:bodyPr>
          <a:lstStyle/>
          <a:p>
            <a:r>
              <a:rPr lang="en-US" altLang="zh-CN" dirty="0"/>
              <a:t>HTTP</a:t>
            </a:r>
            <a:endParaRPr lang="en-US" dirty="0"/>
          </a:p>
        </p:txBody>
      </p:sp>
      <p:sp>
        <p:nvSpPr>
          <p:cNvPr id="23" name="TextBox 22">
            <a:extLst>
              <a:ext uri="{FF2B5EF4-FFF2-40B4-BE49-F238E27FC236}">
                <a16:creationId xmlns:a16="http://schemas.microsoft.com/office/drawing/2014/main" xmlns="" id="{974702B3-54B4-EB4C-98E8-70BD703064EB}"/>
              </a:ext>
            </a:extLst>
          </p:cNvPr>
          <p:cNvSpPr txBox="1"/>
          <p:nvPr/>
        </p:nvSpPr>
        <p:spPr>
          <a:xfrm>
            <a:off x="1051913" y="1167595"/>
            <a:ext cx="1476429" cy="461665"/>
          </a:xfrm>
          <a:prstGeom prst="rect">
            <a:avLst/>
          </a:prstGeom>
          <a:noFill/>
          <a:ln w="25400">
            <a:noFill/>
          </a:ln>
        </p:spPr>
        <p:txBody>
          <a:bodyPr wrap="square" rtlCol="0">
            <a:spAutoFit/>
          </a:bodyPr>
          <a:lstStyle>
            <a:defPPr>
              <a:defRPr lang="zh-CN"/>
            </a:defPPr>
            <a:lvl1pPr>
              <a:defRPr sz="1200">
                <a:latin typeface="Microsoft YaHei" panose="020B0503020204020204" pitchFamily="34" charset="-122"/>
                <a:ea typeface="Microsoft YaHei" panose="020B0503020204020204" pitchFamily="34" charset="-122"/>
              </a:defRPr>
            </a:lvl1pPr>
          </a:lstStyle>
          <a:p>
            <a:r>
              <a:rPr lang="en-US" altLang="zh-CN" dirty="0"/>
              <a:t>Line</a:t>
            </a:r>
            <a:r>
              <a:rPr lang="zh-CN" altLang="en-US" dirty="0"/>
              <a:t> 消息行</a:t>
            </a:r>
            <a:endParaRPr lang="en-US" altLang="zh-CN" dirty="0"/>
          </a:p>
          <a:p>
            <a:r>
              <a:rPr lang="en-US" altLang="zh-CN" dirty="0">
                <a:solidFill>
                  <a:schemeClr val="tx1">
                    <a:lumMod val="50000"/>
                    <a:lumOff val="50000"/>
                  </a:schemeClr>
                </a:solidFill>
              </a:rPr>
              <a:t>GET</a:t>
            </a:r>
            <a:r>
              <a:rPr lang="zh-CN" altLang="en-US" dirty="0">
                <a:solidFill>
                  <a:schemeClr val="tx1">
                    <a:lumMod val="50000"/>
                    <a:lumOff val="50000"/>
                  </a:schemeClr>
                </a:solidFill>
              </a:rPr>
              <a:t> </a:t>
            </a:r>
            <a:r>
              <a:rPr lang="en-US" altLang="zh-CN" dirty="0">
                <a:solidFill>
                  <a:schemeClr val="tx1">
                    <a:lumMod val="50000"/>
                    <a:lumOff val="50000"/>
                  </a:schemeClr>
                </a:solidFill>
              </a:rPr>
              <a:t>/</a:t>
            </a:r>
            <a:r>
              <a:rPr lang="zh-CN" altLang="en-US" dirty="0">
                <a:solidFill>
                  <a:schemeClr val="tx1">
                    <a:lumMod val="50000"/>
                    <a:lumOff val="50000"/>
                  </a:schemeClr>
                </a:solidFill>
              </a:rPr>
              <a:t> </a:t>
            </a:r>
            <a:r>
              <a:rPr lang="en-US" altLang="zh-CN" dirty="0">
                <a:solidFill>
                  <a:schemeClr val="tx1">
                    <a:lumMod val="50000"/>
                    <a:lumOff val="50000"/>
                  </a:schemeClr>
                </a:solidFill>
              </a:rPr>
              <a:t>HTTP/1.1</a:t>
            </a:r>
            <a:endParaRPr lang="en-US" dirty="0">
              <a:solidFill>
                <a:schemeClr val="tx1">
                  <a:lumMod val="50000"/>
                  <a:lumOff val="50000"/>
                </a:schemeClr>
              </a:solidFill>
            </a:endParaRPr>
          </a:p>
        </p:txBody>
      </p:sp>
      <p:sp>
        <p:nvSpPr>
          <p:cNvPr id="24" name="TextBox 23">
            <a:extLst>
              <a:ext uri="{FF2B5EF4-FFF2-40B4-BE49-F238E27FC236}">
                <a16:creationId xmlns:a16="http://schemas.microsoft.com/office/drawing/2014/main" xmlns="" id="{1F6FC4AF-4327-B443-AF5C-87A7C2704753}"/>
              </a:ext>
            </a:extLst>
          </p:cNvPr>
          <p:cNvSpPr txBox="1"/>
          <p:nvPr/>
        </p:nvSpPr>
        <p:spPr>
          <a:xfrm>
            <a:off x="1051913" y="1769073"/>
            <a:ext cx="1940398" cy="830997"/>
          </a:xfrm>
          <a:prstGeom prst="rect">
            <a:avLst/>
          </a:prstGeom>
          <a:noFill/>
          <a:ln w="25400">
            <a:noFill/>
          </a:ln>
        </p:spPr>
        <p:txBody>
          <a:bodyPr wrap="square" rtlCol="0">
            <a:spAutoFit/>
          </a:bodyPr>
          <a:lstStyle>
            <a:defPPr>
              <a:defRPr lang="zh-CN"/>
            </a:defPPr>
            <a:lvl1pPr>
              <a:defRPr sz="1200">
                <a:latin typeface="Microsoft YaHei" panose="020B0503020204020204" pitchFamily="34" charset="-122"/>
                <a:ea typeface="Microsoft YaHei" panose="020B0503020204020204" pitchFamily="34" charset="-122"/>
              </a:defRPr>
            </a:lvl1pPr>
          </a:lstStyle>
          <a:p>
            <a:r>
              <a:rPr lang="en-US" altLang="zh-CN" dirty="0"/>
              <a:t>Headers</a:t>
            </a:r>
            <a:r>
              <a:rPr lang="zh-CN" altLang="en-US" dirty="0"/>
              <a:t> 消息头若干</a:t>
            </a:r>
            <a:endParaRPr lang="en-US" altLang="zh-CN" dirty="0"/>
          </a:p>
          <a:p>
            <a:r>
              <a:rPr lang="en-US" altLang="zh-CN" dirty="0">
                <a:solidFill>
                  <a:schemeClr val="tx1">
                    <a:lumMod val="50000"/>
                    <a:lumOff val="50000"/>
                  </a:schemeClr>
                </a:solidFill>
              </a:rPr>
              <a:t>Host:</a:t>
            </a:r>
            <a:r>
              <a:rPr lang="zh-CN" altLang="en-US" dirty="0">
                <a:solidFill>
                  <a:schemeClr val="tx1">
                    <a:lumMod val="50000"/>
                    <a:lumOff val="50000"/>
                  </a:schemeClr>
                </a:solidFill>
              </a:rPr>
              <a:t> </a:t>
            </a:r>
            <a:r>
              <a:rPr lang="en-US" altLang="zh-CN" dirty="0">
                <a:solidFill>
                  <a:schemeClr val="tx1">
                    <a:lumMod val="50000"/>
                    <a:lumOff val="50000"/>
                  </a:schemeClr>
                </a:solidFill>
              </a:rPr>
              <a:t>xxx</a:t>
            </a:r>
          </a:p>
          <a:p>
            <a:r>
              <a:rPr lang="en-US" altLang="zh-CN" dirty="0">
                <a:solidFill>
                  <a:schemeClr val="tx1">
                    <a:lumMod val="50000"/>
                    <a:lumOff val="50000"/>
                  </a:schemeClr>
                </a:solidFill>
              </a:rPr>
              <a:t>Content-type:</a:t>
            </a:r>
            <a:r>
              <a:rPr lang="zh-CN" altLang="en-US" dirty="0">
                <a:solidFill>
                  <a:schemeClr val="tx1">
                    <a:lumMod val="50000"/>
                    <a:lumOff val="50000"/>
                  </a:schemeClr>
                </a:solidFill>
              </a:rPr>
              <a:t> </a:t>
            </a:r>
            <a:r>
              <a:rPr lang="en-US" altLang="zh-CN" dirty="0">
                <a:solidFill>
                  <a:schemeClr val="tx1">
                    <a:lumMod val="50000"/>
                    <a:lumOff val="50000"/>
                  </a:schemeClr>
                </a:solidFill>
              </a:rPr>
              <a:t>xxx</a:t>
            </a:r>
          </a:p>
          <a:p>
            <a:r>
              <a:rPr lang="en-US" altLang="zh-CN" dirty="0">
                <a:solidFill>
                  <a:schemeClr val="tx1">
                    <a:lumMod val="50000"/>
                    <a:lumOff val="50000"/>
                  </a:schemeClr>
                </a:solidFill>
              </a:rPr>
              <a:t>User-agent:</a:t>
            </a:r>
            <a:r>
              <a:rPr lang="zh-CN" altLang="en-US" dirty="0">
                <a:solidFill>
                  <a:schemeClr val="tx1">
                    <a:lumMod val="50000"/>
                    <a:lumOff val="50000"/>
                  </a:schemeClr>
                </a:solidFill>
              </a:rPr>
              <a:t> </a:t>
            </a:r>
            <a:r>
              <a:rPr lang="en-US" altLang="zh-CN" dirty="0">
                <a:solidFill>
                  <a:schemeClr val="tx1">
                    <a:lumMod val="50000"/>
                    <a:lumOff val="50000"/>
                  </a:schemeClr>
                </a:solidFill>
              </a:rPr>
              <a:t>xxx</a:t>
            </a:r>
            <a:endParaRPr lang="en-US" dirty="0">
              <a:solidFill>
                <a:schemeClr val="tx1">
                  <a:lumMod val="50000"/>
                  <a:lumOff val="50000"/>
                </a:schemeClr>
              </a:solidFill>
            </a:endParaRPr>
          </a:p>
        </p:txBody>
      </p:sp>
      <p:sp>
        <p:nvSpPr>
          <p:cNvPr id="25" name="TextBox 24">
            <a:extLst>
              <a:ext uri="{FF2B5EF4-FFF2-40B4-BE49-F238E27FC236}">
                <a16:creationId xmlns:a16="http://schemas.microsoft.com/office/drawing/2014/main" xmlns="" id="{D000819C-EFBE-AD43-A474-94BF3C8574B0}"/>
              </a:ext>
            </a:extLst>
          </p:cNvPr>
          <p:cNvSpPr txBox="1"/>
          <p:nvPr/>
        </p:nvSpPr>
        <p:spPr>
          <a:xfrm>
            <a:off x="1051913" y="2889792"/>
            <a:ext cx="1998134" cy="461665"/>
          </a:xfrm>
          <a:prstGeom prst="rect">
            <a:avLst/>
          </a:prstGeom>
          <a:noFill/>
          <a:ln w="25400">
            <a:noFill/>
          </a:ln>
        </p:spPr>
        <p:txBody>
          <a:bodyPr wrap="square" rtlCol="0">
            <a:spAutoFit/>
          </a:bodyPr>
          <a:lstStyle/>
          <a:p>
            <a:r>
              <a:rPr lang="en-US" altLang="zh-CN" sz="1200" dirty="0">
                <a:latin typeface="Microsoft YaHei" panose="020B0503020204020204" pitchFamily="34" charset="-122"/>
                <a:ea typeface="Microsoft YaHei" panose="020B0503020204020204" pitchFamily="34" charset="-122"/>
              </a:rPr>
              <a:t>Body</a:t>
            </a:r>
            <a:r>
              <a:rPr lang="zh-CN" altLang="en-US" sz="1200" dirty="0">
                <a:latin typeface="Microsoft YaHei" panose="020B0503020204020204" pitchFamily="34" charset="-122"/>
                <a:ea typeface="Microsoft YaHei" panose="020B0503020204020204" pitchFamily="34" charset="-122"/>
              </a:rPr>
              <a:t> 实体内容</a:t>
            </a:r>
            <a:r>
              <a:rPr lang="en-US" altLang="zh-CN" sz="1200" dirty="0">
                <a:solidFill>
                  <a:schemeClr val="tx1">
                    <a:lumMod val="50000"/>
                    <a:lumOff val="50000"/>
                  </a:schemeClr>
                </a:solidFill>
                <a:latin typeface="Microsoft YaHei" panose="020B0503020204020204" pitchFamily="34" charset="-122"/>
                <a:ea typeface="Microsoft YaHei" panose="020B0503020204020204" pitchFamily="34" charset="-122"/>
              </a:rPr>
              <a:t>HTML/JSON/Binary</a:t>
            </a:r>
            <a:endParaRPr lang="en-US" sz="1200" dirty="0">
              <a:solidFill>
                <a:schemeClr val="tx1">
                  <a:lumMod val="50000"/>
                  <a:lumOff val="50000"/>
                </a:schemeClr>
              </a:solidFill>
              <a:latin typeface="Microsoft YaHei" panose="020B0503020204020204" pitchFamily="34" charset="-122"/>
              <a:ea typeface="Microsoft YaHei" panose="020B0503020204020204" pitchFamily="34" charset="-122"/>
            </a:endParaRPr>
          </a:p>
        </p:txBody>
      </p:sp>
      <p:sp>
        <p:nvSpPr>
          <p:cNvPr id="30" name="Right Arrow 29">
            <a:extLst>
              <a:ext uri="{FF2B5EF4-FFF2-40B4-BE49-F238E27FC236}">
                <a16:creationId xmlns:a16="http://schemas.microsoft.com/office/drawing/2014/main" xmlns="" id="{773896EF-D715-3440-945E-38869F9BDCCD}"/>
              </a:ext>
            </a:extLst>
          </p:cNvPr>
          <p:cNvSpPr/>
          <p:nvPr/>
        </p:nvSpPr>
        <p:spPr>
          <a:xfrm>
            <a:off x="3635896" y="2283718"/>
            <a:ext cx="288032" cy="36314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noAutofit/>
          </a:bodyPr>
          <a:lstStyle/>
          <a:p>
            <a:pPr algn="ctr"/>
            <a:endParaRPr lang="en-US"/>
          </a:p>
        </p:txBody>
      </p:sp>
      <p:cxnSp>
        <p:nvCxnSpPr>
          <p:cNvPr id="32" name="Straight Connector 31">
            <a:extLst>
              <a:ext uri="{FF2B5EF4-FFF2-40B4-BE49-F238E27FC236}">
                <a16:creationId xmlns:a16="http://schemas.microsoft.com/office/drawing/2014/main" xmlns="" id="{42D8AE4F-A0D5-DE40-860B-6E501F5E8551}"/>
              </a:ext>
            </a:extLst>
          </p:cNvPr>
          <p:cNvCxnSpPr/>
          <p:nvPr/>
        </p:nvCxnSpPr>
        <p:spPr>
          <a:xfrm>
            <a:off x="755576" y="1707654"/>
            <a:ext cx="2592288" cy="0"/>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xmlns="" id="{60307E0D-5C27-F340-855A-4C9F5E283BD1}"/>
              </a:ext>
            </a:extLst>
          </p:cNvPr>
          <p:cNvCxnSpPr/>
          <p:nvPr/>
        </p:nvCxnSpPr>
        <p:spPr>
          <a:xfrm>
            <a:off x="774864" y="2661489"/>
            <a:ext cx="2592288" cy="0"/>
          </a:xfrm>
          <a:prstGeom prst="line">
            <a:avLst/>
          </a:prstGeom>
          <a:ln w="2540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xmlns="" id="{0E389C69-395E-9248-964E-290CF1D8A99A}"/>
              </a:ext>
            </a:extLst>
          </p:cNvPr>
          <p:cNvSpPr txBox="1"/>
          <p:nvPr/>
        </p:nvSpPr>
        <p:spPr>
          <a:xfrm>
            <a:off x="7355807" y="3482171"/>
            <a:ext cx="712662" cy="307777"/>
          </a:xfrm>
          <a:prstGeom prst="rect">
            <a:avLst/>
          </a:prstGeom>
          <a:noFill/>
        </p:spPr>
        <p:txBody>
          <a:bodyPr wrap="square" rtlCol="0">
            <a:spAutoFit/>
          </a:bodyPr>
          <a:lstStyle/>
          <a:p>
            <a:r>
              <a:rPr lang="en-US" altLang="zh-CN" sz="1400" dirty="0">
                <a:latin typeface="Microsoft YaHei" panose="020B0503020204020204" pitchFamily="34" charset="-122"/>
                <a:ea typeface="Microsoft YaHei" panose="020B0503020204020204" pitchFamily="34" charset="-122"/>
              </a:rPr>
              <a:t>2</a:t>
            </a:r>
            <a:r>
              <a:rPr lang="zh-CN" altLang="en-US" sz="1400" dirty="0">
                <a:latin typeface="Microsoft YaHei" panose="020B0503020204020204" pitchFamily="34" charset="-122"/>
                <a:ea typeface="Microsoft YaHei" panose="020B0503020204020204" pitchFamily="34" charset="-122"/>
              </a:rPr>
              <a:t>进制</a:t>
            </a:r>
            <a:endParaRPr lang="en-US" sz="1400" dirty="0">
              <a:latin typeface="Microsoft YaHei" panose="020B0503020204020204" pitchFamily="34" charset="-122"/>
              <a:ea typeface="Microsoft YaHei" panose="020B0503020204020204" pitchFamily="34" charset="-122"/>
            </a:endParaRPr>
          </a:p>
        </p:txBody>
      </p:sp>
      <p:sp>
        <p:nvSpPr>
          <p:cNvPr id="35" name="TextBox 34">
            <a:extLst>
              <a:ext uri="{FF2B5EF4-FFF2-40B4-BE49-F238E27FC236}">
                <a16:creationId xmlns:a16="http://schemas.microsoft.com/office/drawing/2014/main" xmlns="" id="{88327197-617C-CB47-AAAE-4FFD3F4F9A13}"/>
              </a:ext>
            </a:extLst>
          </p:cNvPr>
          <p:cNvSpPr txBox="1"/>
          <p:nvPr/>
        </p:nvSpPr>
        <p:spPr>
          <a:xfrm>
            <a:off x="7365759" y="3737548"/>
            <a:ext cx="712662" cy="307777"/>
          </a:xfrm>
          <a:prstGeom prst="rect">
            <a:avLst/>
          </a:prstGeom>
          <a:noFill/>
        </p:spPr>
        <p:txBody>
          <a:bodyPr wrap="square" rtlCol="0">
            <a:spAutoFit/>
          </a:bodyPr>
          <a:lstStyle/>
          <a:p>
            <a:r>
              <a:rPr lang="en-US" sz="1400" dirty="0">
                <a:latin typeface="Microsoft YaHei" panose="020B0503020204020204" pitchFamily="34" charset="-122"/>
                <a:ea typeface="Microsoft YaHei" panose="020B0503020204020204" pitchFamily="34" charset="-122"/>
              </a:rPr>
              <a:t>push</a:t>
            </a:r>
          </a:p>
        </p:txBody>
      </p:sp>
    </p:spTree>
    <p:extLst>
      <p:ext uri="{BB962C8B-B14F-4D97-AF65-F5344CB8AC3E}">
        <p14:creationId xmlns:p14="http://schemas.microsoft.com/office/powerpoint/2010/main" val="297429217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spPr>
      <a:bodyPr>
        <a:noAutofit/>
      </a:bodyPr>
      <a:lstStyle/>
      <a:style>
        <a:lnRef idx="2">
          <a:schemeClr val="accent1">
            <a:hueOff val="0"/>
            <a:satOff val="0"/>
            <a:lumOff val="0"/>
            <a:alphaOff val="0"/>
          </a:schemeClr>
        </a:lnRef>
        <a:fillRef idx="0">
          <a:scrgbClr r="0" g="0" b="0"/>
        </a:fillRef>
        <a:effectRef idx="0">
          <a:schemeClr val="accent6">
            <a:tint val="70000"/>
            <a:hueOff val="0"/>
            <a:satOff val="0"/>
            <a:lumOff val="0"/>
            <a:alphaOff val="0"/>
          </a:schemeClr>
        </a:effectRef>
        <a:fontRef idx="minor">
          <a:schemeClr val="tx1">
            <a:hueOff val="0"/>
            <a:satOff val="0"/>
            <a:lumOff val="0"/>
            <a:alphaOff val="0"/>
          </a:schemeClr>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10998</TotalTime>
  <Words>5352</Words>
  <Application>Microsoft Office PowerPoint</Application>
  <PresentationFormat>全屏显示(16:9)</PresentationFormat>
  <Paragraphs>1227</Paragraphs>
  <Slides>54</Slides>
  <Notes>37</Notes>
  <HiddenSlides>5</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0</vt:i4>
      </vt:variant>
      <vt:variant>
        <vt:lpstr>幻灯片标题</vt:lpstr>
      </vt:variant>
      <vt:variant>
        <vt:i4>54</vt:i4>
      </vt:variant>
    </vt:vector>
  </HeadingPairs>
  <TitlesOfParts>
    <vt:vector size="64" baseType="lpstr">
      <vt:lpstr>Arial Unicode MS</vt:lpstr>
      <vt:lpstr>Source Code Pro</vt:lpstr>
      <vt:lpstr>宋体</vt:lpstr>
      <vt:lpstr>微软雅黑</vt:lpstr>
      <vt:lpstr>微软雅黑</vt:lpstr>
      <vt:lpstr>Arial</vt:lpstr>
      <vt:lpstr>Calibri</vt:lpstr>
      <vt:lpstr>Consolas</vt:lpstr>
      <vt:lpstr>Microsoft Himalaya</vt:lpstr>
      <vt:lpstr>Office 主题</vt:lpstr>
      <vt:lpstr>PowerPoint 演示文稿</vt:lpstr>
      <vt:lpstr>Web开发概述</vt:lpstr>
      <vt:lpstr>目录</vt:lpstr>
      <vt:lpstr>PowerPoint 演示文稿</vt:lpstr>
      <vt:lpstr>什么是Web开发-概要</vt:lpstr>
      <vt:lpstr>什么是Web开发-访问基本流程</vt:lpstr>
      <vt:lpstr>什么是Web开发-基本模型</vt:lpstr>
      <vt:lpstr>什么是Web开发-网络传输过程</vt:lpstr>
      <vt:lpstr>什么是Web开发-HTTP协议</vt:lpstr>
      <vt:lpstr>什么是Web开发-基本数据流程</vt:lpstr>
      <vt:lpstr>PowerPoint 演示文稿</vt:lpstr>
      <vt:lpstr>Web开发历史演变-互联网行业</vt:lpstr>
      <vt:lpstr>Web开发历史演变-几个阶段</vt:lpstr>
      <vt:lpstr>Web开发历史演变-技术升级</vt:lpstr>
      <vt:lpstr>Web开发历史演变-桌面浏览器份额</vt:lpstr>
      <vt:lpstr>Web开发历史演变-移动浏览器份额</vt:lpstr>
      <vt:lpstr>PowerPoint 演示文稿</vt:lpstr>
      <vt:lpstr>Web开发内容与技术栈-前后端工作内容</vt:lpstr>
      <vt:lpstr>Web开发内容与技术栈-浏览器基本结构</vt:lpstr>
      <vt:lpstr>Web开发内容与技术栈-前端三要素</vt:lpstr>
      <vt:lpstr>Web开发内容与技术栈-前后端数据交互方式</vt:lpstr>
      <vt:lpstr>Web开发内容与技术栈-前端相关</vt:lpstr>
      <vt:lpstr>Web开发内容与技术栈-前端框架NPM下载量</vt:lpstr>
      <vt:lpstr>Web开发内容与技术栈-前端框架github统计</vt:lpstr>
      <vt:lpstr>Web开发内容与技术栈-JS框架占比</vt:lpstr>
      <vt:lpstr>Web开发内容与技术栈-后台相关</vt:lpstr>
      <vt:lpstr>Web开发内容与技术栈-10大Web开发框架</vt:lpstr>
      <vt:lpstr>Web开发内容与技术栈-JS移动与桌面等</vt:lpstr>
      <vt:lpstr>Web开发内容与技术栈-关联知识领域</vt:lpstr>
      <vt:lpstr>Web开发内容与技术栈-具体工作单元</vt:lpstr>
      <vt:lpstr>PowerPoint 演示文稿</vt:lpstr>
      <vt:lpstr>Web开发模式与分层结构-开发思想与项目开发模式</vt:lpstr>
      <vt:lpstr>Web开发模式与分层结构-开发模式演进</vt:lpstr>
      <vt:lpstr>Web开发模式与分层结构-分层模型</vt:lpstr>
      <vt:lpstr>Web开发模式与分层结构-分层架构-经典</vt:lpstr>
      <vt:lpstr>Web开发模式与分层结构-分层架构-流行</vt:lpstr>
      <vt:lpstr>Web开发模式与分层结构-分层架构-趋势</vt:lpstr>
      <vt:lpstr>Web开发模式与分层结构-分层结构对比</vt:lpstr>
      <vt:lpstr>PowerPoint 演示文稿</vt:lpstr>
      <vt:lpstr>Web开发流程与分工-基本流程</vt:lpstr>
      <vt:lpstr>Web开发流程与分工-前后端边界问题</vt:lpstr>
      <vt:lpstr>Web开发流程与分工-前后端分工演进</vt:lpstr>
      <vt:lpstr>Web开发流程与分工-前后端分工模式</vt:lpstr>
      <vt:lpstr>Web开发流程与分工-前后端边界</vt:lpstr>
      <vt:lpstr>Web开发流程与分工-NodeJS全栈开发</vt:lpstr>
      <vt:lpstr>Web开发流程与分工-工作职责</vt:lpstr>
      <vt:lpstr>PowerPoint 演示文稿</vt:lpstr>
      <vt:lpstr>Web开发未来与发展-技术改进点</vt:lpstr>
      <vt:lpstr>Web开发未来与发展-趋势关键词</vt:lpstr>
      <vt:lpstr>Web开发未来与发展-Web架构与合作改进</vt:lpstr>
      <vt:lpstr>Web开发未来与发展-应用展望</vt:lpstr>
      <vt:lpstr>Web开发未来与发展-趋势展望</vt:lpstr>
      <vt:lpstr>PowerPoint 演示文稿</vt:lpstr>
      <vt:lpstr>左边：热聊补签到                 右边：热聊扫码填问卷</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请在此处输入封面主标题</dc:title>
  <dc:creator>zhangkangyi</dc:creator>
  <cp:lastModifiedBy>裴梦姣</cp:lastModifiedBy>
  <cp:revision>2724</cp:revision>
  <dcterms:created xsi:type="dcterms:W3CDTF">2015-09-21T02:13:28Z</dcterms:created>
  <dcterms:modified xsi:type="dcterms:W3CDTF">2019-09-03T05:56:44Z</dcterms:modified>
</cp:coreProperties>
</file>